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398" r:id="rId3"/>
    <p:sldId id="399" r:id="rId4"/>
    <p:sldId id="400" r:id="rId5"/>
    <p:sldId id="260" r:id="rId6"/>
    <p:sldId id="477" r:id="rId7"/>
    <p:sldId id="290" r:id="rId8"/>
    <p:sldId id="277" r:id="rId9"/>
    <p:sldId id="278" r:id="rId10"/>
    <p:sldId id="279" r:id="rId11"/>
    <p:sldId id="481" r:id="rId12"/>
    <p:sldId id="480" r:id="rId13"/>
    <p:sldId id="482" r:id="rId14"/>
    <p:sldId id="478" r:id="rId15"/>
  </p:sldIdLst>
  <p:sldSz cx="9144000" cy="6858000" type="screen4x3"/>
  <p:notesSz cx="6858000" cy="9144000"/>
  <p:custDataLst>
    <p:tags r:id="rId16"/>
  </p:custDataLst>
  <p:defaultTextStyle>
    <a:defPPr>
      <a:defRPr lang="en-US"/>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Verdana" panose="020B060403050404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Verdana" panose="020B060403050404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Verdana" panose="020B060403050404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Verdana" panose="020B060403050404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Verdana" panose="020B060403050404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Verdana" panose="020B060403050404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Verdana" panose="020B060403050404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Verdana" panose="020B060403050404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Verdana" panose="020B060403050404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userDrawn="1">
          <p15:clr>
            <a:srgbClr val="A4A3A4"/>
          </p15:clr>
        </p15:guide>
        <p15:guide id="2" pos="285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9"/>
    <p:restoredTop sz="94684"/>
  </p:normalViewPr>
  <p:slideViewPr>
    <p:cSldViewPr showGuides="1">
      <p:cViewPr varScale="1">
        <p:scale>
          <a:sx n="74" d="100"/>
          <a:sy n="74" d="100"/>
        </p:scale>
        <p:origin x="1714" y="67"/>
      </p:cViewPr>
      <p:guideLst>
        <p:guide orient="horz" pos="2160"/>
        <p:guide pos="2859"/>
      </p:guideLst>
    </p:cSldViewPr>
  </p:slideViewPr>
  <p:outlineViewPr>
    <p:cViewPr>
      <p:scale>
        <a:sx n="33" d="100"/>
        <a:sy n="33" d="100"/>
      </p:scale>
      <p:origin x="0" y="0"/>
    </p:cViewPr>
  </p:outlineViewPr>
  <p:notesTextViewPr>
    <p:cViewPr>
      <p:scale>
        <a:sx n="100" d="100"/>
        <a:sy n="100" d="100"/>
      </p:scale>
      <p:origin x="0" y="0"/>
    </p:cViewPr>
  </p:notesTextViewPr>
  <p:sorterViewPr showFormatting="0">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cSld name="标题幻灯片">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3074" name="任意多边形 66566"/>
          <p:cNvSpPr/>
          <p:nvPr/>
        </p:nvSpPr>
        <p:spPr>
          <a:xfrm>
            <a:off x="685800" y="2393950"/>
            <a:ext cx="7772400" cy="109538"/>
          </a:xfrm>
          <a:custGeom>
            <a:avLst/>
            <a:gdLst/>
            <a:ahLst/>
            <a:cxnLst/>
            <a:rect l="0" t="0" r="0" b="0"/>
            <a:pathLst>
              <a:path w="1000" h="1000" stroke="0">
                <a:moveTo>
                  <a:pt x="0" y="0"/>
                </a:moveTo>
                <a:lnTo>
                  <a:pt x="618" y="0"/>
                </a:lnTo>
                <a:lnTo>
                  <a:pt x="618" y="1000"/>
                </a:lnTo>
                <a:lnTo>
                  <a:pt x="0" y="1000"/>
                </a:lnTo>
                <a:close/>
              </a:path>
              <a:path w="1000" h="1000">
                <a:moveTo>
                  <a:pt x="0" y="0"/>
                </a:moveTo>
                <a:lnTo>
                  <a:pt x="1000" y="0"/>
                </a:lnTo>
              </a:path>
            </a:pathLst>
          </a:custGeom>
          <a:solidFill>
            <a:schemeClr val="accent2"/>
          </a:solidFill>
          <a:ln w="9525" cap="flat" cmpd="sng">
            <a:solidFill>
              <a:schemeClr val="accent2"/>
            </a:solidFill>
            <a:prstDash val="solid"/>
            <a:round/>
            <a:headEnd type="none" w="med" len="med"/>
            <a:tailEnd type="none" w="med" len="med"/>
          </a:ln>
        </p:spPr>
        <p:txBody>
          <a:bodyPr/>
          <a:lstStyle/>
          <a:p>
            <a:endParaRPr lang="zh-CN" altLang="en-US"/>
          </a:p>
        </p:txBody>
      </p:sp>
      <p:sp>
        <p:nvSpPr>
          <p:cNvPr id="66562" name="标题 66561"/>
          <p:cNvSpPr>
            <a:spLocks noGrp="1"/>
          </p:cNvSpPr>
          <p:nvPr>
            <p:ph type="ctrTitle"/>
          </p:nvPr>
        </p:nvSpPr>
        <p:spPr>
          <a:xfrm>
            <a:off x="685800" y="990600"/>
            <a:ext cx="7772400" cy="1371600"/>
          </a:xfrm>
          <a:prstGeom prst="rect">
            <a:avLst/>
          </a:prstGeom>
          <a:noFill/>
          <a:ln w="9525">
            <a:noFill/>
          </a:ln>
        </p:spPr>
        <p:txBody>
          <a:bodyPr anchor="b" anchorCtr="0"/>
          <a:lstStyle>
            <a:lvl1pPr lvl="0">
              <a:buClrTx/>
              <a:buSzTx/>
              <a:buFontTx/>
              <a:defRPr sz="4000"/>
            </a:lvl1pPr>
          </a:lstStyle>
          <a:p>
            <a:pPr lvl="0" fontAlgn="base"/>
            <a:r>
              <a:rPr lang="zh-CN" altLang="en-US" strike="noStrike" noProof="1"/>
              <a:t>单击此处编辑母版标题样式</a:t>
            </a:r>
          </a:p>
        </p:txBody>
      </p:sp>
      <p:sp>
        <p:nvSpPr>
          <p:cNvPr id="66563" name="副标题 66562"/>
          <p:cNvSpPr>
            <a:spLocks noGrp="1"/>
          </p:cNvSpPr>
          <p:nvPr>
            <p:ph type="subTitle" idx="1"/>
          </p:nvPr>
        </p:nvSpPr>
        <p:spPr>
          <a:xfrm>
            <a:off x="1447800" y="3429000"/>
            <a:ext cx="7010400" cy="1600200"/>
          </a:xfrm>
          <a:prstGeom prst="rect">
            <a:avLst/>
          </a:prstGeom>
          <a:noFill/>
          <a:ln w="9525">
            <a:noFill/>
          </a:ln>
        </p:spPr>
        <p:txBody>
          <a:bodyPr anchor="t" anchorCtr="0"/>
          <a:lstStyle>
            <a:lvl1pPr marL="0" lvl="0" indent="0">
              <a:buClr>
                <a:schemeClr val="accent2"/>
              </a:buClr>
              <a:buSzTx/>
              <a:buFont typeface="Wingdings" panose="05000000000000000000" pitchFamily="2" charset="2"/>
              <a:buNone/>
              <a:defRPr sz="2800"/>
            </a:lvl1pPr>
            <a:lvl2pPr marL="457200" lvl="1" indent="14605" algn="ctr">
              <a:buClr>
                <a:schemeClr val="accent2"/>
              </a:buClr>
              <a:buSzTx/>
              <a:buFont typeface="Wingdings" panose="05000000000000000000" pitchFamily="2" charset="2"/>
              <a:buNone/>
              <a:defRPr sz="2800"/>
            </a:lvl2pPr>
            <a:lvl3pPr marL="909955" lvl="2" indent="0" algn="ctr">
              <a:buClr>
                <a:schemeClr val="accent2"/>
              </a:buClr>
              <a:buSzTx/>
              <a:buFont typeface="Wingdings" panose="05000000000000000000" pitchFamily="2" charset="2"/>
              <a:buNone/>
              <a:defRPr sz="2800"/>
            </a:lvl3pPr>
            <a:lvl4pPr marL="1306830" lvl="3" indent="0" algn="ctr">
              <a:buClr>
                <a:schemeClr val="accent2"/>
              </a:buClr>
              <a:buSzTx/>
              <a:buFont typeface="Wingdings" panose="05000000000000000000" pitchFamily="2" charset="2"/>
              <a:buNone/>
              <a:defRPr sz="2800"/>
            </a:lvl4pPr>
            <a:lvl5pPr marL="1695450" lvl="4" indent="0" algn="ctr">
              <a:buClr>
                <a:schemeClr val="accent2"/>
              </a:buClr>
              <a:buSzTx/>
              <a:buFont typeface="Wingdings" panose="05000000000000000000" pitchFamily="2" charset="2"/>
              <a:buNone/>
              <a:defRPr sz="2800"/>
            </a:lvl5pPr>
          </a:lstStyle>
          <a:p>
            <a:pPr lvl="0" fontAlgn="base"/>
            <a:r>
              <a:rPr lang="zh-CN" altLang="en-US" strike="noStrike" noProof="1"/>
              <a:t>单击此处编辑母版副标题样式</a:t>
            </a:r>
          </a:p>
        </p:txBody>
      </p:sp>
      <p:sp>
        <p:nvSpPr>
          <p:cNvPr id="66564" name="日期占位符 66563"/>
          <p:cNvSpPr>
            <a:spLocks noGrp="1"/>
          </p:cNvSpPr>
          <p:nvPr>
            <p:ph type="dt" sz="half" idx="2"/>
          </p:nvPr>
        </p:nvSpPr>
        <p:spPr>
          <a:xfrm>
            <a:off x="685800" y="6248400"/>
            <a:ext cx="1905000" cy="457200"/>
          </a:xfrm>
          <a:prstGeom prst="rect">
            <a:avLst/>
          </a:prstGeom>
          <a:noFill/>
          <a:ln w="9525">
            <a:noFill/>
          </a:ln>
        </p:spPr>
        <p:txBody>
          <a:bodyPr anchor="t" anchorCtr="0"/>
          <a:lstStyle>
            <a:lvl1pPr>
              <a:defRPr sz="1200">
                <a:latin typeface="Verdana" panose="020B0604030504040204" pitchFamily="34" charset="0"/>
              </a:defRPr>
            </a:lvl1pPr>
          </a:lstStyle>
          <a:p>
            <a:pPr fontAlgn="base"/>
            <a:fld id="{BB962C8B-B14F-4D97-AF65-F5344CB8AC3E}" type="datetime1">
              <a:rPr lang="zh-CN" altLang="en-US" strike="noStrike" noProof="1" dirty="0">
                <a:latin typeface="Verdana" panose="020B0604030504040204" pitchFamily="34" charset="0"/>
                <a:ea typeface="宋体" panose="02010600030101010101" pitchFamily="2" charset="-122"/>
                <a:cs typeface="+mn-cs"/>
              </a:rPr>
              <a:t>2024/7/5</a:t>
            </a:fld>
            <a:endParaRPr lang="zh-CN" altLang="en-US" strike="noStrike" noProof="1">
              <a:latin typeface="Times New Roman" panose="02020603050405020304" pitchFamily="18" charset="0"/>
            </a:endParaRPr>
          </a:p>
        </p:txBody>
      </p:sp>
      <p:sp>
        <p:nvSpPr>
          <p:cNvPr id="66565" name="页脚占位符 66564"/>
          <p:cNvSpPr>
            <a:spLocks noGrp="1"/>
          </p:cNvSpPr>
          <p:nvPr>
            <p:ph type="ftr" sz="quarter" idx="3"/>
          </p:nvPr>
        </p:nvSpPr>
        <p:spPr>
          <a:xfrm>
            <a:off x="3124200" y="6248400"/>
            <a:ext cx="2895600" cy="457200"/>
          </a:xfrm>
          <a:prstGeom prst="rect">
            <a:avLst/>
          </a:prstGeom>
          <a:noFill/>
          <a:ln w="9525">
            <a:noFill/>
          </a:ln>
        </p:spPr>
        <p:txBody>
          <a:bodyPr anchor="t" anchorCtr="0"/>
          <a:lstStyle>
            <a:lvl1pPr algn="ctr">
              <a:defRPr sz="1200">
                <a:latin typeface="Verdana" panose="020B0604030504040204" pitchFamily="34" charset="0"/>
              </a:defRPr>
            </a:lvl1pPr>
          </a:lstStyle>
          <a:p>
            <a:pPr fontAlgn="base"/>
            <a:endParaRPr lang="zh-CN" altLang="en-US" strike="noStrike" noProof="1"/>
          </a:p>
        </p:txBody>
      </p:sp>
      <p:sp>
        <p:nvSpPr>
          <p:cNvPr id="66566" name="灯片编号占位符 66565"/>
          <p:cNvSpPr>
            <a:spLocks noGrp="1"/>
          </p:cNvSpPr>
          <p:nvPr>
            <p:ph type="sldNum" sz="quarter" idx="4"/>
          </p:nvPr>
        </p:nvSpPr>
        <p:spPr>
          <a:xfrm>
            <a:off x="6553200" y="6248400"/>
            <a:ext cx="1905000" cy="457200"/>
          </a:xfrm>
          <a:prstGeom prst="rect">
            <a:avLst/>
          </a:prstGeom>
          <a:noFill/>
          <a:ln w="9525">
            <a:noFill/>
          </a:ln>
        </p:spPr>
        <p:txBody>
          <a:bodyPr anchor="t" anchorCtr="0"/>
          <a:lstStyle>
            <a:lvl1pPr algn="r">
              <a:defRPr sz="1200">
                <a:latin typeface="Verdana" panose="020B0604030504040204" pitchFamily="34" charset="0"/>
              </a:defRPr>
            </a:lvl1pPr>
          </a:lstStyle>
          <a:p>
            <a:pPr fontAlgn="base"/>
            <a:fld id="{9A0DB2DC-4C9A-4742-B13C-FB6460FD3503}" type="slidenum">
              <a:rPr lang="zh-CN" altLang="en-US" strike="noStrike" noProof="1" dirty="0">
                <a:latin typeface="Verdana" panose="020B0604030504040204" pitchFamily="34" charset="0"/>
                <a:ea typeface="宋体" panose="02010600030101010101" pitchFamily="2" charset="-122"/>
                <a:cs typeface="+mn-cs"/>
              </a:rPr>
              <a:t>‹#›</a:t>
            </a:fld>
            <a:endParaRPr lang="zh-CN" altLang="en-US" strike="noStrike" noProof="1">
              <a:latin typeface="Times New Roman" panose="02020603050405020304" pitchFamily="18" charset="0"/>
            </a:endParaRPr>
          </a:p>
        </p:txBody>
      </p:sp>
    </p:spTree>
  </p:cSld>
  <p:clrMapOvr>
    <a:masterClrMapping/>
  </p:clrMapOvr>
  <p:transition>
    <p:random/>
  </p:transition>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p>
        </p:txBody>
      </p:sp>
      <p:sp>
        <p:nvSpPr>
          <p:cNvPr id="3" name="竖排文字占位符 2"/>
          <p:cNvSpPr>
            <a:spLocks noGrp="1"/>
          </p:cNvSpPr>
          <p:nvPr>
            <p:ph type="body" orient="vert" idx="1"/>
          </p:nvPr>
        </p:nvSpPr>
        <p:spPr/>
        <p:txBody>
          <a:bodyPr vert="eaVert"/>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p>
        </p:txBody>
      </p:sp>
      <p:sp>
        <p:nvSpPr>
          <p:cNvPr id="4" name="日期占位符 3"/>
          <p:cNvSpPr>
            <a:spLocks noGrp="1"/>
          </p:cNvSpPr>
          <p:nvPr>
            <p:ph type="dt" sz="half" idx="10"/>
          </p:nvPr>
        </p:nvSpPr>
        <p:spPr/>
        <p:txBody>
          <a:bodyPr/>
          <a:lstStyle/>
          <a:p>
            <a:pPr lvl="0" fontAlgn="base"/>
            <a:endParaRPr lang="zh-CN" altLang="en-US" strike="noStrike" noProof="1">
              <a:latin typeface="Times New Roman" panose="02020603050405020304" pitchFamily="18" charset="0"/>
            </a:endParaRPr>
          </a:p>
        </p:txBody>
      </p:sp>
      <p:sp>
        <p:nvSpPr>
          <p:cNvPr id="5" name="页脚占位符 4"/>
          <p:cNvSpPr>
            <a:spLocks noGrp="1"/>
          </p:cNvSpPr>
          <p:nvPr>
            <p:ph type="ftr" sz="quarter" idx="11"/>
          </p:nvPr>
        </p:nvSpPr>
        <p:spPr/>
        <p:txBody>
          <a:bodyPr/>
          <a:lstStyle/>
          <a:p>
            <a:pPr lvl="0" fontAlgn="base"/>
            <a:endParaRPr lang="zh-CN" altLang="en-US" strike="noStrike" noProof="1"/>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dirty="0">
                <a:latin typeface="Verdana" panose="020B0604030504040204" pitchFamily="34" charset="0"/>
                <a:ea typeface="宋体" panose="02010600030101010101" pitchFamily="2" charset="-122"/>
                <a:cs typeface="+mn-cs"/>
              </a:rPr>
              <a:t>‹#›</a:t>
            </a:fld>
            <a:endParaRPr lang="zh-CN" altLang="en-US" strike="noStrike" noProof="1">
              <a:latin typeface="Times New Roman" panose="02020603050405020304" pitchFamily="18" charset="0"/>
            </a:endParaRPr>
          </a:p>
        </p:txBody>
      </p:sp>
    </p:spTree>
  </p:cSld>
  <p:clrMapOvr>
    <a:masterClrMapping/>
  </p:clrMapOvr>
  <p:transition>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73441" y="304800"/>
            <a:ext cx="2002234" cy="5715000"/>
          </a:xfrm>
        </p:spPr>
        <p:txBody>
          <a:bodyPr vert="eaVert"/>
          <a:lstStyle/>
          <a:p>
            <a:pPr fontAlgn="base"/>
            <a:r>
              <a:rPr lang="zh-CN" altLang="en-US" strike="noStrike" noProof="1"/>
              <a:t>单击此处编辑母版标题样式</a:t>
            </a:r>
          </a:p>
        </p:txBody>
      </p:sp>
      <p:sp>
        <p:nvSpPr>
          <p:cNvPr id="3" name="竖排文字占位符 2"/>
          <p:cNvSpPr>
            <a:spLocks noGrp="1"/>
          </p:cNvSpPr>
          <p:nvPr>
            <p:ph type="body" orient="vert" idx="1"/>
          </p:nvPr>
        </p:nvSpPr>
        <p:spPr>
          <a:xfrm>
            <a:off x="566738" y="304800"/>
            <a:ext cx="5890631" cy="5715000"/>
          </a:xfrm>
        </p:spPr>
        <p:txBody>
          <a:bodyPr vert="eaVert"/>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p>
        </p:txBody>
      </p:sp>
      <p:sp>
        <p:nvSpPr>
          <p:cNvPr id="4" name="日期占位符 3"/>
          <p:cNvSpPr>
            <a:spLocks noGrp="1"/>
          </p:cNvSpPr>
          <p:nvPr>
            <p:ph type="dt" sz="half" idx="10"/>
          </p:nvPr>
        </p:nvSpPr>
        <p:spPr/>
        <p:txBody>
          <a:bodyPr/>
          <a:lstStyle/>
          <a:p>
            <a:pPr lvl="0" fontAlgn="base"/>
            <a:endParaRPr lang="zh-CN" altLang="en-US" strike="noStrike" noProof="1">
              <a:latin typeface="Times New Roman" panose="02020603050405020304" pitchFamily="18" charset="0"/>
            </a:endParaRPr>
          </a:p>
        </p:txBody>
      </p:sp>
      <p:sp>
        <p:nvSpPr>
          <p:cNvPr id="5" name="页脚占位符 4"/>
          <p:cNvSpPr>
            <a:spLocks noGrp="1"/>
          </p:cNvSpPr>
          <p:nvPr>
            <p:ph type="ftr" sz="quarter" idx="11"/>
          </p:nvPr>
        </p:nvSpPr>
        <p:spPr/>
        <p:txBody>
          <a:bodyPr/>
          <a:lstStyle/>
          <a:p>
            <a:pPr lvl="0" fontAlgn="base"/>
            <a:endParaRPr lang="zh-CN" altLang="en-US" strike="noStrike" noProof="1"/>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dirty="0">
                <a:latin typeface="Verdana" panose="020B0604030504040204" pitchFamily="34" charset="0"/>
                <a:ea typeface="宋体" panose="02010600030101010101" pitchFamily="2" charset="-122"/>
                <a:cs typeface="+mn-cs"/>
              </a:rPr>
              <a:t>‹#›</a:t>
            </a:fld>
            <a:endParaRPr lang="zh-CN" altLang="en-US" strike="noStrike" noProof="1">
              <a:latin typeface="Times New Roman" panose="02020603050405020304" pitchFamily="18" charset="0"/>
            </a:endParaRPr>
          </a:p>
        </p:txBody>
      </p:sp>
    </p:spTree>
  </p:cSld>
  <p:clrMapOvr>
    <a:masterClrMapping/>
  </p:clrMapOvr>
  <p:transition>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p>
        </p:txBody>
      </p:sp>
      <p:sp>
        <p:nvSpPr>
          <p:cNvPr id="3" name="内容占位符 2"/>
          <p:cNvSpPr>
            <a:spLocks noGrp="1"/>
          </p:cNvSpPr>
          <p:nvPr>
            <p:ph idx="1"/>
          </p:nvPr>
        </p:nvSpPr>
        <p:spPr/>
        <p:txBody>
          <a:bodyPr/>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p>
        </p:txBody>
      </p:sp>
      <p:sp>
        <p:nvSpPr>
          <p:cNvPr id="4" name="日期占位符 3"/>
          <p:cNvSpPr>
            <a:spLocks noGrp="1"/>
          </p:cNvSpPr>
          <p:nvPr>
            <p:ph type="dt" sz="half" idx="10"/>
          </p:nvPr>
        </p:nvSpPr>
        <p:spPr/>
        <p:txBody>
          <a:bodyPr/>
          <a:lstStyle/>
          <a:p>
            <a:pPr lvl="0" fontAlgn="base"/>
            <a:endParaRPr lang="zh-CN" altLang="en-US" strike="noStrike" noProof="1">
              <a:latin typeface="Times New Roman" panose="02020603050405020304" pitchFamily="18" charset="0"/>
            </a:endParaRPr>
          </a:p>
        </p:txBody>
      </p:sp>
      <p:sp>
        <p:nvSpPr>
          <p:cNvPr id="5" name="页脚占位符 4"/>
          <p:cNvSpPr>
            <a:spLocks noGrp="1"/>
          </p:cNvSpPr>
          <p:nvPr>
            <p:ph type="ftr" sz="quarter" idx="11"/>
          </p:nvPr>
        </p:nvSpPr>
        <p:spPr/>
        <p:txBody>
          <a:bodyPr/>
          <a:lstStyle/>
          <a:p>
            <a:pPr lvl="0" fontAlgn="base"/>
            <a:endParaRPr lang="zh-CN" altLang="en-US" strike="noStrike" noProof="1"/>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dirty="0">
                <a:latin typeface="Verdana" panose="020B0604030504040204" pitchFamily="34" charset="0"/>
                <a:ea typeface="宋体" panose="02010600030101010101" pitchFamily="2" charset="-122"/>
                <a:cs typeface="+mn-cs"/>
              </a:rPr>
              <a:t>‹#›</a:t>
            </a:fld>
            <a:endParaRPr lang="zh-CN" altLang="en-US" strike="noStrike" noProof="1">
              <a:latin typeface="Times New Roman" panose="02020603050405020304" pitchFamily="18" charset="0"/>
            </a:endParaRPr>
          </a:p>
        </p:txBody>
      </p:sp>
    </p:spTree>
  </p:cSld>
  <p:clrMapOvr>
    <a:masterClrMapping/>
  </p:clrMapOvr>
  <p:transition>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pPr fontAlgn="base"/>
            <a:r>
              <a:rPr lang="zh-CN" altLang="en-US" strike="noStrike" noProof="1"/>
              <a:t>单击此处编辑母版标题样式</a:t>
            </a:r>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a:t>单击此处编辑母版文本样式</a:t>
            </a:r>
          </a:p>
        </p:txBody>
      </p:sp>
      <p:sp>
        <p:nvSpPr>
          <p:cNvPr id="4" name="日期占位符 3"/>
          <p:cNvSpPr>
            <a:spLocks noGrp="1"/>
          </p:cNvSpPr>
          <p:nvPr>
            <p:ph type="dt" sz="half" idx="10"/>
          </p:nvPr>
        </p:nvSpPr>
        <p:spPr/>
        <p:txBody>
          <a:bodyPr/>
          <a:lstStyle/>
          <a:p>
            <a:pPr lvl="0" fontAlgn="base"/>
            <a:endParaRPr lang="zh-CN" altLang="en-US" strike="noStrike" noProof="1">
              <a:latin typeface="Times New Roman" panose="02020603050405020304" pitchFamily="18" charset="0"/>
            </a:endParaRPr>
          </a:p>
        </p:txBody>
      </p:sp>
      <p:sp>
        <p:nvSpPr>
          <p:cNvPr id="5" name="页脚占位符 4"/>
          <p:cNvSpPr>
            <a:spLocks noGrp="1"/>
          </p:cNvSpPr>
          <p:nvPr>
            <p:ph type="ftr" sz="quarter" idx="11"/>
          </p:nvPr>
        </p:nvSpPr>
        <p:spPr/>
        <p:txBody>
          <a:bodyPr/>
          <a:lstStyle/>
          <a:p>
            <a:pPr lvl="0" fontAlgn="base"/>
            <a:endParaRPr lang="zh-CN" altLang="en-US" strike="noStrike" noProof="1"/>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dirty="0">
                <a:latin typeface="Verdana" panose="020B0604030504040204" pitchFamily="34" charset="0"/>
                <a:ea typeface="宋体" panose="02010600030101010101" pitchFamily="2" charset="-122"/>
                <a:cs typeface="+mn-cs"/>
              </a:rPr>
              <a:t>‹#›</a:t>
            </a:fld>
            <a:endParaRPr lang="zh-CN" altLang="en-US" strike="noStrike" noProof="1">
              <a:latin typeface="Times New Roman" panose="02020603050405020304" pitchFamily="18" charset="0"/>
            </a:endParaRPr>
          </a:p>
        </p:txBody>
      </p:sp>
    </p:spTree>
  </p:cSld>
  <p:clrMapOvr>
    <a:masterClrMapping/>
  </p:clrMapOvr>
  <p:transition>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p>
        </p:txBody>
      </p:sp>
      <p:sp>
        <p:nvSpPr>
          <p:cNvPr id="3" name="内容占位符 2"/>
          <p:cNvSpPr>
            <a:spLocks noGrp="1"/>
          </p:cNvSpPr>
          <p:nvPr>
            <p:ph sz="half" idx="1"/>
          </p:nvPr>
        </p:nvSpPr>
        <p:spPr>
          <a:xfrm>
            <a:off x="566738" y="1752600"/>
            <a:ext cx="3920490" cy="4267200"/>
          </a:xfrm>
        </p:spPr>
        <p:txBody>
          <a:bodyPr/>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p>
        </p:txBody>
      </p:sp>
      <p:sp>
        <p:nvSpPr>
          <p:cNvPr id="4" name="内容占位符 3"/>
          <p:cNvSpPr>
            <a:spLocks noGrp="1"/>
          </p:cNvSpPr>
          <p:nvPr>
            <p:ph sz="half" idx="2"/>
          </p:nvPr>
        </p:nvSpPr>
        <p:spPr>
          <a:xfrm>
            <a:off x="4647248" y="1752600"/>
            <a:ext cx="3920490" cy="4267200"/>
          </a:xfrm>
        </p:spPr>
        <p:txBody>
          <a:bodyPr/>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p>
        </p:txBody>
      </p:sp>
      <p:sp>
        <p:nvSpPr>
          <p:cNvPr id="5" name="日期占位符 4"/>
          <p:cNvSpPr>
            <a:spLocks noGrp="1"/>
          </p:cNvSpPr>
          <p:nvPr>
            <p:ph type="dt" sz="half" idx="10"/>
          </p:nvPr>
        </p:nvSpPr>
        <p:spPr/>
        <p:txBody>
          <a:bodyPr/>
          <a:lstStyle/>
          <a:p>
            <a:pPr lvl="0" fontAlgn="base"/>
            <a:endParaRPr lang="zh-CN" altLang="en-US" strike="noStrike" noProof="1">
              <a:latin typeface="Times New Roman" panose="02020603050405020304" pitchFamily="18" charset="0"/>
            </a:endParaRPr>
          </a:p>
        </p:txBody>
      </p:sp>
      <p:sp>
        <p:nvSpPr>
          <p:cNvPr id="6" name="页脚占位符 5"/>
          <p:cNvSpPr>
            <a:spLocks noGrp="1"/>
          </p:cNvSpPr>
          <p:nvPr>
            <p:ph type="ftr" sz="quarter" idx="11"/>
          </p:nvPr>
        </p:nvSpPr>
        <p:spPr/>
        <p:txBody>
          <a:bodyPr/>
          <a:lstStyle/>
          <a:p>
            <a:pPr lvl="0" fontAlgn="base"/>
            <a:endParaRPr lang="zh-CN" altLang="en-US" strike="noStrike" noProof="1"/>
          </a:p>
        </p:txBody>
      </p:sp>
      <p:sp>
        <p:nvSpPr>
          <p:cNvPr id="7" name="灯片编号占位符 6"/>
          <p:cNvSpPr>
            <a:spLocks noGrp="1"/>
          </p:cNvSpPr>
          <p:nvPr>
            <p:ph type="sldNum" sz="quarter" idx="12"/>
          </p:nvPr>
        </p:nvSpPr>
        <p:spPr/>
        <p:txBody>
          <a:bodyPr/>
          <a:lstStyle/>
          <a:p>
            <a:pPr lvl="0" fontAlgn="base"/>
            <a:fld id="{9A0DB2DC-4C9A-4742-B13C-FB6460FD3503}" type="slidenum">
              <a:rPr lang="zh-CN" altLang="en-US" strike="noStrike" noProof="1" dirty="0">
                <a:latin typeface="Verdana" panose="020B0604030504040204" pitchFamily="34" charset="0"/>
                <a:ea typeface="宋体" panose="02010600030101010101" pitchFamily="2" charset="-122"/>
                <a:cs typeface="+mn-cs"/>
              </a:rPr>
              <a:t>‹#›</a:t>
            </a:fld>
            <a:endParaRPr lang="zh-CN" altLang="en-US" strike="noStrike" noProof="1">
              <a:latin typeface="Times New Roman" panose="02020603050405020304" pitchFamily="18" charset="0"/>
            </a:endParaRPr>
          </a:p>
        </p:txBody>
      </p:sp>
    </p:spTree>
  </p:cSld>
  <p:clrMapOvr>
    <a:masterClrMapping/>
  </p:clrMapOvr>
  <p:transition>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pPr fontAlgn="base"/>
            <a:r>
              <a:rPr lang="zh-CN" altLang="en-US" strike="noStrike" noProof="1"/>
              <a:t>单击此处编辑母版标题样式</a:t>
            </a:r>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a:t>单击此处编辑母版文本样式</a:t>
            </a:r>
          </a:p>
        </p:txBody>
      </p:sp>
      <p:sp>
        <p:nvSpPr>
          <p:cNvPr id="4" name="内容占位符 3"/>
          <p:cNvSpPr>
            <a:spLocks noGrp="1"/>
          </p:cNvSpPr>
          <p:nvPr>
            <p:ph sz="half" idx="2"/>
          </p:nvPr>
        </p:nvSpPr>
        <p:spPr>
          <a:xfrm>
            <a:off x="890081" y="2665379"/>
            <a:ext cx="3655181" cy="3524284"/>
          </a:xfrm>
        </p:spPr>
        <p:txBody>
          <a:bodyPr/>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a:t>单击此处编辑母版文本样式</a:t>
            </a:r>
          </a:p>
        </p:txBody>
      </p:sp>
      <p:sp>
        <p:nvSpPr>
          <p:cNvPr id="6" name="内容占位符 5"/>
          <p:cNvSpPr>
            <a:spLocks noGrp="1"/>
          </p:cNvSpPr>
          <p:nvPr>
            <p:ph sz="quarter" idx="4"/>
          </p:nvPr>
        </p:nvSpPr>
        <p:spPr>
          <a:xfrm>
            <a:off x="4692704" y="2665379"/>
            <a:ext cx="3673182" cy="3524284"/>
          </a:xfrm>
        </p:spPr>
        <p:txBody>
          <a:bodyPr/>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p>
        </p:txBody>
      </p:sp>
      <p:sp>
        <p:nvSpPr>
          <p:cNvPr id="7" name="日期占位符 6"/>
          <p:cNvSpPr>
            <a:spLocks noGrp="1"/>
          </p:cNvSpPr>
          <p:nvPr>
            <p:ph type="dt" sz="half" idx="10"/>
          </p:nvPr>
        </p:nvSpPr>
        <p:spPr/>
        <p:txBody>
          <a:bodyPr/>
          <a:lstStyle/>
          <a:p>
            <a:pPr lvl="0" fontAlgn="base"/>
            <a:endParaRPr lang="zh-CN" altLang="en-US" strike="noStrike" noProof="1">
              <a:latin typeface="Times New Roman" panose="02020603050405020304" pitchFamily="18" charset="0"/>
            </a:endParaRPr>
          </a:p>
        </p:txBody>
      </p:sp>
      <p:sp>
        <p:nvSpPr>
          <p:cNvPr id="8" name="页脚占位符 7"/>
          <p:cNvSpPr>
            <a:spLocks noGrp="1"/>
          </p:cNvSpPr>
          <p:nvPr>
            <p:ph type="ftr" sz="quarter" idx="11"/>
          </p:nvPr>
        </p:nvSpPr>
        <p:spPr/>
        <p:txBody>
          <a:bodyPr/>
          <a:lstStyle/>
          <a:p>
            <a:pPr lvl="0" fontAlgn="base"/>
            <a:endParaRPr lang="zh-CN" altLang="en-US" strike="noStrike" noProof="1"/>
          </a:p>
        </p:txBody>
      </p:sp>
      <p:sp>
        <p:nvSpPr>
          <p:cNvPr id="9" name="灯片编号占位符 8"/>
          <p:cNvSpPr>
            <a:spLocks noGrp="1"/>
          </p:cNvSpPr>
          <p:nvPr>
            <p:ph type="sldNum" sz="quarter" idx="12"/>
          </p:nvPr>
        </p:nvSpPr>
        <p:spPr/>
        <p:txBody>
          <a:bodyPr/>
          <a:lstStyle/>
          <a:p>
            <a:pPr lvl="0" fontAlgn="base"/>
            <a:fld id="{9A0DB2DC-4C9A-4742-B13C-FB6460FD3503}" type="slidenum">
              <a:rPr lang="zh-CN" altLang="en-US" strike="noStrike" noProof="1" dirty="0">
                <a:latin typeface="Verdana" panose="020B0604030504040204" pitchFamily="34" charset="0"/>
                <a:ea typeface="宋体" panose="02010600030101010101" pitchFamily="2" charset="-122"/>
                <a:cs typeface="+mn-cs"/>
              </a:rPr>
              <a:t>‹#›</a:t>
            </a:fld>
            <a:endParaRPr lang="zh-CN" altLang="en-US" strike="noStrike" noProof="1">
              <a:latin typeface="Times New Roman" panose="02020603050405020304" pitchFamily="18" charset="0"/>
            </a:endParaRPr>
          </a:p>
        </p:txBody>
      </p:sp>
    </p:spTree>
  </p:cSld>
  <p:clrMapOvr>
    <a:masterClrMapping/>
  </p:clrMapOvr>
  <p:transition>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p>
        </p:txBody>
      </p:sp>
      <p:sp>
        <p:nvSpPr>
          <p:cNvPr id="3" name="日期占位符 2"/>
          <p:cNvSpPr>
            <a:spLocks noGrp="1"/>
          </p:cNvSpPr>
          <p:nvPr>
            <p:ph type="dt" sz="half" idx="10"/>
          </p:nvPr>
        </p:nvSpPr>
        <p:spPr/>
        <p:txBody>
          <a:bodyPr/>
          <a:lstStyle/>
          <a:p>
            <a:pPr lvl="0" fontAlgn="base"/>
            <a:endParaRPr lang="zh-CN" altLang="en-US" strike="noStrike" noProof="1">
              <a:latin typeface="Times New Roman" panose="02020603050405020304" pitchFamily="18" charset="0"/>
            </a:endParaRPr>
          </a:p>
        </p:txBody>
      </p:sp>
      <p:sp>
        <p:nvSpPr>
          <p:cNvPr id="4" name="页脚占位符 3"/>
          <p:cNvSpPr>
            <a:spLocks noGrp="1"/>
          </p:cNvSpPr>
          <p:nvPr>
            <p:ph type="ftr" sz="quarter" idx="11"/>
          </p:nvPr>
        </p:nvSpPr>
        <p:spPr/>
        <p:txBody>
          <a:bodyPr/>
          <a:lstStyle/>
          <a:p>
            <a:pPr lvl="0" fontAlgn="base"/>
            <a:endParaRPr lang="zh-CN" altLang="en-US" strike="noStrike" noProof="1"/>
          </a:p>
        </p:txBody>
      </p:sp>
      <p:sp>
        <p:nvSpPr>
          <p:cNvPr id="5" name="灯片编号占位符 4"/>
          <p:cNvSpPr>
            <a:spLocks noGrp="1"/>
          </p:cNvSpPr>
          <p:nvPr>
            <p:ph type="sldNum" sz="quarter" idx="12"/>
          </p:nvPr>
        </p:nvSpPr>
        <p:spPr/>
        <p:txBody>
          <a:bodyPr/>
          <a:lstStyle/>
          <a:p>
            <a:pPr lvl="0" fontAlgn="base"/>
            <a:fld id="{9A0DB2DC-4C9A-4742-B13C-FB6460FD3503}" type="slidenum">
              <a:rPr lang="zh-CN" altLang="en-US" strike="noStrike" noProof="1" dirty="0">
                <a:latin typeface="Verdana" panose="020B0604030504040204" pitchFamily="34" charset="0"/>
                <a:ea typeface="宋体" panose="02010600030101010101" pitchFamily="2" charset="-122"/>
                <a:cs typeface="+mn-cs"/>
              </a:rPr>
              <a:t>‹#›</a:t>
            </a:fld>
            <a:endParaRPr lang="zh-CN" altLang="en-US" strike="noStrike" noProof="1">
              <a:latin typeface="Times New Roman" panose="02020603050405020304" pitchFamily="18" charset="0"/>
            </a:endParaRPr>
          </a:p>
        </p:txBody>
      </p:sp>
    </p:spTree>
  </p:cSld>
  <p:clrMapOvr>
    <a:masterClrMapping/>
  </p:clrMapOvr>
  <p:transition>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fontAlgn="base"/>
            <a:endParaRPr lang="zh-CN" altLang="en-US" strike="noStrike" noProof="1">
              <a:latin typeface="Times New Roman" panose="02020603050405020304" pitchFamily="18" charset="0"/>
            </a:endParaRPr>
          </a:p>
        </p:txBody>
      </p:sp>
      <p:sp>
        <p:nvSpPr>
          <p:cNvPr id="3" name="页脚占位符 2"/>
          <p:cNvSpPr>
            <a:spLocks noGrp="1"/>
          </p:cNvSpPr>
          <p:nvPr>
            <p:ph type="ftr" sz="quarter" idx="11"/>
          </p:nvPr>
        </p:nvSpPr>
        <p:spPr/>
        <p:txBody>
          <a:bodyPr/>
          <a:lstStyle/>
          <a:p>
            <a:pPr lvl="0" fontAlgn="base"/>
            <a:endParaRPr lang="zh-CN" altLang="en-US" strike="noStrike" noProof="1"/>
          </a:p>
        </p:txBody>
      </p:sp>
      <p:sp>
        <p:nvSpPr>
          <p:cNvPr id="4" name="灯片编号占位符 3"/>
          <p:cNvSpPr>
            <a:spLocks noGrp="1"/>
          </p:cNvSpPr>
          <p:nvPr>
            <p:ph type="sldNum" sz="quarter" idx="12"/>
          </p:nvPr>
        </p:nvSpPr>
        <p:spPr/>
        <p:txBody>
          <a:bodyPr/>
          <a:lstStyle/>
          <a:p>
            <a:pPr lvl="0" fontAlgn="base"/>
            <a:fld id="{9A0DB2DC-4C9A-4742-B13C-FB6460FD3503}" type="slidenum">
              <a:rPr lang="zh-CN" altLang="en-US" strike="noStrike" noProof="1" dirty="0">
                <a:latin typeface="Verdana" panose="020B0604030504040204" pitchFamily="34" charset="0"/>
                <a:ea typeface="宋体" panose="02010600030101010101" pitchFamily="2" charset="-122"/>
                <a:cs typeface="+mn-cs"/>
              </a:rPr>
              <a:t>‹#›</a:t>
            </a:fld>
            <a:endParaRPr lang="zh-CN" altLang="en-US" strike="noStrike" noProof="1">
              <a:latin typeface="Times New Roman" panose="02020603050405020304" pitchFamily="18" charset="0"/>
            </a:endParaRPr>
          </a:p>
        </p:txBody>
      </p:sp>
    </p:spTree>
  </p:cSld>
  <p:clrMapOvr>
    <a:masterClrMapping/>
  </p:clrMapOvr>
  <p:transition>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pPr fontAlgn="base"/>
            <a:r>
              <a:rPr lang="zh-CN" altLang="en-US" strike="noStrike" noProof="1"/>
              <a:t>单击此处编辑母版标题样式</a:t>
            </a:r>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a:t>单击此处编辑母版文本样式</a:t>
            </a:r>
          </a:p>
        </p:txBody>
      </p:sp>
      <p:sp>
        <p:nvSpPr>
          <p:cNvPr id="5" name="日期占位符 4"/>
          <p:cNvSpPr>
            <a:spLocks noGrp="1"/>
          </p:cNvSpPr>
          <p:nvPr>
            <p:ph type="dt" sz="half" idx="10"/>
          </p:nvPr>
        </p:nvSpPr>
        <p:spPr/>
        <p:txBody>
          <a:bodyPr/>
          <a:lstStyle/>
          <a:p>
            <a:pPr lvl="0" fontAlgn="base"/>
            <a:endParaRPr lang="zh-CN" altLang="en-US" strike="noStrike" noProof="1">
              <a:latin typeface="Times New Roman" panose="02020603050405020304" pitchFamily="18" charset="0"/>
            </a:endParaRPr>
          </a:p>
        </p:txBody>
      </p:sp>
      <p:sp>
        <p:nvSpPr>
          <p:cNvPr id="6" name="页脚占位符 5"/>
          <p:cNvSpPr>
            <a:spLocks noGrp="1"/>
          </p:cNvSpPr>
          <p:nvPr>
            <p:ph type="ftr" sz="quarter" idx="11"/>
          </p:nvPr>
        </p:nvSpPr>
        <p:spPr/>
        <p:txBody>
          <a:bodyPr/>
          <a:lstStyle/>
          <a:p>
            <a:pPr lvl="0" fontAlgn="base"/>
            <a:endParaRPr lang="zh-CN" altLang="en-US" strike="noStrike" noProof="1"/>
          </a:p>
        </p:txBody>
      </p:sp>
      <p:sp>
        <p:nvSpPr>
          <p:cNvPr id="7" name="灯片编号占位符 6"/>
          <p:cNvSpPr>
            <a:spLocks noGrp="1"/>
          </p:cNvSpPr>
          <p:nvPr>
            <p:ph type="sldNum" sz="quarter" idx="12"/>
          </p:nvPr>
        </p:nvSpPr>
        <p:spPr/>
        <p:txBody>
          <a:bodyPr/>
          <a:lstStyle/>
          <a:p>
            <a:pPr lvl="0" fontAlgn="base"/>
            <a:fld id="{9A0DB2DC-4C9A-4742-B13C-FB6460FD3503}" type="slidenum">
              <a:rPr lang="zh-CN" altLang="en-US" strike="noStrike" noProof="1" dirty="0">
                <a:latin typeface="Verdana" panose="020B0604030504040204" pitchFamily="34" charset="0"/>
                <a:ea typeface="宋体" panose="02010600030101010101" pitchFamily="2" charset="-122"/>
                <a:cs typeface="+mn-cs"/>
              </a:rPr>
              <a:t>‹#›</a:t>
            </a:fld>
            <a:endParaRPr lang="zh-CN" altLang="en-US" strike="noStrike" noProof="1">
              <a:latin typeface="Times New Roman" panose="02020603050405020304" pitchFamily="18" charset="0"/>
            </a:endParaRPr>
          </a:p>
        </p:txBody>
      </p:sp>
    </p:spTree>
  </p:cSld>
  <p:clrMapOvr>
    <a:masterClrMapping/>
  </p:clrMapOvr>
  <p:transition>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pPr fontAlgn="base"/>
            <a:r>
              <a:rPr lang="zh-CN" altLang="en-US" strike="noStrike" noProof="1"/>
              <a:t>单击此处编辑母版标题样式</a:t>
            </a:r>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fontAlgn="base"/>
            <a:endParaRPr lang="zh-CN" altLang="en-US" strike="noStrike" noProof="1"/>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a:t>单击此处编辑母版文本样式</a:t>
            </a:r>
          </a:p>
        </p:txBody>
      </p:sp>
      <p:sp>
        <p:nvSpPr>
          <p:cNvPr id="5" name="日期占位符 4"/>
          <p:cNvSpPr>
            <a:spLocks noGrp="1"/>
          </p:cNvSpPr>
          <p:nvPr>
            <p:ph type="dt" sz="half" idx="10"/>
          </p:nvPr>
        </p:nvSpPr>
        <p:spPr/>
        <p:txBody>
          <a:bodyPr/>
          <a:lstStyle/>
          <a:p>
            <a:pPr lvl="0" fontAlgn="base"/>
            <a:endParaRPr lang="zh-CN" altLang="en-US" strike="noStrike" noProof="1">
              <a:latin typeface="Times New Roman" panose="02020603050405020304" pitchFamily="18" charset="0"/>
            </a:endParaRPr>
          </a:p>
        </p:txBody>
      </p:sp>
      <p:sp>
        <p:nvSpPr>
          <p:cNvPr id="6" name="页脚占位符 5"/>
          <p:cNvSpPr>
            <a:spLocks noGrp="1"/>
          </p:cNvSpPr>
          <p:nvPr>
            <p:ph type="ftr" sz="quarter" idx="11"/>
          </p:nvPr>
        </p:nvSpPr>
        <p:spPr/>
        <p:txBody>
          <a:bodyPr/>
          <a:lstStyle/>
          <a:p>
            <a:pPr lvl="0" fontAlgn="base"/>
            <a:endParaRPr lang="zh-CN" altLang="en-US" strike="noStrike" noProof="1"/>
          </a:p>
        </p:txBody>
      </p:sp>
      <p:sp>
        <p:nvSpPr>
          <p:cNvPr id="7" name="灯片编号占位符 6"/>
          <p:cNvSpPr>
            <a:spLocks noGrp="1"/>
          </p:cNvSpPr>
          <p:nvPr>
            <p:ph type="sldNum" sz="quarter" idx="12"/>
          </p:nvPr>
        </p:nvSpPr>
        <p:spPr/>
        <p:txBody>
          <a:bodyPr/>
          <a:lstStyle/>
          <a:p>
            <a:pPr lvl="0" fontAlgn="base"/>
            <a:fld id="{9A0DB2DC-4C9A-4742-B13C-FB6460FD3503}" type="slidenum">
              <a:rPr lang="zh-CN" altLang="en-US" strike="noStrike" noProof="1" dirty="0">
                <a:latin typeface="Verdana" panose="020B0604030504040204" pitchFamily="34" charset="0"/>
                <a:ea typeface="宋体" panose="02010600030101010101" pitchFamily="2" charset="-122"/>
                <a:cs typeface="+mn-cs"/>
              </a:rPr>
              <a:t>‹#›</a:t>
            </a:fld>
            <a:endParaRPr lang="zh-CN" altLang="en-US" strike="noStrike" noProof="1">
              <a:latin typeface="Times New Roman" panose="02020603050405020304" pitchFamily="18" charset="0"/>
            </a:endParaRPr>
          </a:p>
        </p:txBody>
      </p:sp>
    </p:spTree>
  </p:cSld>
  <p:clrMapOvr>
    <a:masterClrMapping/>
  </p:clrMapOvr>
  <p:transition>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1026" name="标题 65537"/>
          <p:cNvSpPr>
            <a:spLocks noGrp="1"/>
          </p:cNvSpPr>
          <p:nvPr>
            <p:ph type="title"/>
          </p:nvPr>
        </p:nvSpPr>
        <p:spPr>
          <a:xfrm>
            <a:off x="574675" y="304800"/>
            <a:ext cx="8001000" cy="1216025"/>
          </a:xfrm>
          <a:prstGeom prst="rect">
            <a:avLst/>
          </a:prstGeom>
          <a:noFill/>
          <a:ln w="9525">
            <a:noFill/>
          </a:ln>
        </p:spPr>
        <p:txBody>
          <a:bodyPr anchor="b" anchorCtr="0"/>
          <a:lstStyle/>
          <a:p>
            <a:pPr lvl="0"/>
            <a:r>
              <a:rPr lang="zh-CN" altLang="en-US" dirty="0"/>
              <a:t>单击此处编辑母版标题样式</a:t>
            </a:r>
          </a:p>
        </p:txBody>
      </p:sp>
      <p:sp>
        <p:nvSpPr>
          <p:cNvPr id="1027" name="文本占位符 65538"/>
          <p:cNvSpPr>
            <a:spLocks noGrp="1"/>
          </p:cNvSpPr>
          <p:nvPr>
            <p:ph type="body"/>
          </p:nvPr>
        </p:nvSpPr>
        <p:spPr>
          <a:xfrm>
            <a:off x="566738" y="1752600"/>
            <a:ext cx="8001000" cy="4267200"/>
          </a:xfrm>
          <a:prstGeom prst="rect">
            <a:avLst/>
          </a:prstGeom>
          <a:noFill/>
          <a:ln w="9525">
            <a:noFill/>
          </a:ln>
        </p:spPr>
        <p:txBody>
          <a:bodyPr anchor="t" anchorCtr="0"/>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1028" name="任意多边形 65539"/>
          <p:cNvSpPr/>
          <p:nvPr/>
        </p:nvSpPr>
        <p:spPr>
          <a:xfrm>
            <a:off x="609600" y="1566863"/>
            <a:ext cx="7958138" cy="109537"/>
          </a:xfrm>
          <a:custGeom>
            <a:avLst/>
            <a:gdLst/>
            <a:ahLst/>
            <a:cxnLst/>
            <a:rect l="0" t="0" r="0" b="0"/>
            <a:pathLst>
              <a:path w="1000" h="1000" stroke="0">
                <a:moveTo>
                  <a:pt x="0" y="0"/>
                </a:moveTo>
                <a:lnTo>
                  <a:pt x="585" y="0"/>
                </a:lnTo>
                <a:lnTo>
                  <a:pt x="585" y="1000"/>
                </a:lnTo>
                <a:lnTo>
                  <a:pt x="0" y="1000"/>
                </a:lnTo>
                <a:close/>
              </a:path>
              <a:path w="1000" h="1000">
                <a:moveTo>
                  <a:pt x="0" y="0"/>
                </a:moveTo>
                <a:lnTo>
                  <a:pt x="1000" y="0"/>
                </a:lnTo>
              </a:path>
            </a:pathLst>
          </a:custGeom>
          <a:solidFill>
            <a:schemeClr val="accent2"/>
          </a:solidFill>
          <a:ln w="9525" cap="flat" cmpd="sng">
            <a:solidFill>
              <a:schemeClr val="accent2"/>
            </a:solidFill>
            <a:prstDash val="solid"/>
            <a:round/>
            <a:headEnd type="none" w="med" len="med"/>
            <a:tailEnd type="none" w="med" len="med"/>
          </a:ln>
        </p:spPr>
        <p:txBody>
          <a:bodyPr/>
          <a:lstStyle/>
          <a:p>
            <a:endParaRPr lang="zh-CN" altLang="en-US"/>
          </a:p>
        </p:txBody>
      </p:sp>
      <p:sp>
        <p:nvSpPr>
          <p:cNvPr id="1029" name="直接连接符 65540"/>
          <p:cNvSpPr/>
          <p:nvPr/>
        </p:nvSpPr>
        <p:spPr>
          <a:xfrm flipV="1">
            <a:off x="609600" y="6172200"/>
            <a:ext cx="7924800" cy="0"/>
          </a:xfrm>
          <a:prstGeom prst="line">
            <a:avLst/>
          </a:prstGeom>
          <a:ln w="3175" cap="flat" cmpd="sng">
            <a:solidFill>
              <a:schemeClr val="accent2"/>
            </a:solidFill>
            <a:prstDash val="solid"/>
            <a:round/>
            <a:headEnd type="none" w="med" len="med"/>
            <a:tailEnd type="none" w="med" len="med"/>
          </a:ln>
        </p:spPr>
      </p:sp>
      <p:sp>
        <p:nvSpPr>
          <p:cNvPr id="65542" name="日期占位符 65541"/>
          <p:cNvSpPr>
            <a:spLocks noGrp="1"/>
          </p:cNvSpPr>
          <p:nvPr>
            <p:ph type="dt" sz="half" idx="2"/>
          </p:nvPr>
        </p:nvSpPr>
        <p:spPr>
          <a:xfrm>
            <a:off x="609600" y="6245225"/>
            <a:ext cx="1981200" cy="476250"/>
          </a:xfrm>
          <a:prstGeom prst="rect">
            <a:avLst/>
          </a:prstGeom>
          <a:noFill/>
          <a:ln w="9525">
            <a:noFill/>
          </a:ln>
        </p:spPr>
        <p:txBody>
          <a:bodyPr/>
          <a:lstStyle>
            <a:lvl1pPr>
              <a:defRPr sz="1200">
                <a:latin typeface="Verdana" panose="020B0604030504040204" pitchFamily="34" charset="0"/>
              </a:defRPr>
            </a:lvl1pPr>
          </a:lstStyle>
          <a:p>
            <a:pPr lvl="0" fontAlgn="base"/>
            <a:endParaRPr lang="zh-CN" altLang="en-US" strike="noStrike" noProof="1">
              <a:latin typeface="Times New Roman" panose="02020603050405020304" pitchFamily="18" charset="0"/>
            </a:endParaRPr>
          </a:p>
        </p:txBody>
      </p:sp>
      <p:sp>
        <p:nvSpPr>
          <p:cNvPr id="65543" name="页脚占位符 65542"/>
          <p:cNvSpPr>
            <a:spLocks noGrp="1"/>
          </p:cNvSpPr>
          <p:nvPr>
            <p:ph type="ftr" sz="quarter" idx="3"/>
          </p:nvPr>
        </p:nvSpPr>
        <p:spPr>
          <a:xfrm>
            <a:off x="3124200" y="6245225"/>
            <a:ext cx="2895600" cy="476250"/>
          </a:xfrm>
          <a:prstGeom prst="rect">
            <a:avLst/>
          </a:prstGeom>
          <a:noFill/>
          <a:ln w="9525">
            <a:noFill/>
          </a:ln>
        </p:spPr>
        <p:txBody>
          <a:bodyPr/>
          <a:lstStyle>
            <a:lvl1pPr algn="ctr">
              <a:defRPr sz="1200">
                <a:latin typeface="Verdana" panose="020B0604030504040204" pitchFamily="34" charset="0"/>
              </a:defRPr>
            </a:lvl1pPr>
          </a:lstStyle>
          <a:p>
            <a:pPr lvl="0" fontAlgn="base"/>
            <a:endParaRPr lang="zh-CN" altLang="en-US" strike="noStrike" noProof="1"/>
          </a:p>
        </p:txBody>
      </p:sp>
      <p:sp>
        <p:nvSpPr>
          <p:cNvPr id="65544" name="灯片编号占位符 65543"/>
          <p:cNvSpPr>
            <a:spLocks noGrp="1"/>
          </p:cNvSpPr>
          <p:nvPr>
            <p:ph type="sldNum" sz="quarter" idx="4"/>
          </p:nvPr>
        </p:nvSpPr>
        <p:spPr>
          <a:xfrm>
            <a:off x="6553200" y="6245225"/>
            <a:ext cx="1981200" cy="476250"/>
          </a:xfrm>
          <a:prstGeom prst="rect">
            <a:avLst/>
          </a:prstGeom>
          <a:noFill/>
          <a:ln w="9525">
            <a:noFill/>
          </a:ln>
        </p:spPr>
        <p:txBody>
          <a:bodyPr/>
          <a:lstStyle>
            <a:lvl1pPr algn="r">
              <a:defRPr sz="1200">
                <a:latin typeface="Verdana" panose="020B0604030504040204" pitchFamily="34" charset="0"/>
              </a:defRPr>
            </a:lvl1pPr>
          </a:lstStyle>
          <a:p>
            <a:pPr lvl="0" fontAlgn="base"/>
            <a:fld id="{9A0DB2DC-4C9A-4742-B13C-FB6460FD3503}" type="slidenum">
              <a:rPr lang="zh-CN" altLang="en-US" strike="noStrike" noProof="1" dirty="0">
                <a:latin typeface="Verdana" panose="020B0604030504040204" pitchFamily="34" charset="0"/>
                <a:ea typeface="宋体" panose="02010600030101010101" pitchFamily="2" charset="-122"/>
                <a:cs typeface="+mn-cs"/>
              </a:rPr>
              <a:t>‹#›</a:t>
            </a:fld>
            <a:endParaRPr lang="zh-CN" altLang="en-US" strike="noStrike" noProof="1">
              <a:latin typeface="Times New Roman" panose="02020603050405020304" pitchFamily="18"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random/>
  </p:transition>
  <p:hf sldNum="0" hdr="0" ftr="0" dt="0"/>
  <p:txStyles>
    <p:titleStyle>
      <a:lvl1pPr marL="0" lvl="0" indent="0" algn="l" defTabSz="914400" rtl="0" eaLnBrk="1" fontAlgn="base" latinLnBrk="0" hangingPunct="1">
        <a:lnSpc>
          <a:spcPct val="100000"/>
        </a:lnSpc>
        <a:spcBef>
          <a:spcPct val="0"/>
        </a:spcBef>
        <a:spcAft>
          <a:spcPct val="0"/>
        </a:spcAft>
        <a:buNone/>
        <a:defRPr sz="3800" b="0" i="0" u="none" kern="1200" baseline="0">
          <a:solidFill>
            <a:schemeClr val="tx2"/>
          </a:solidFill>
          <a:latin typeface="+mj-lt"/>
          <a:ea typeface="+mj-ea"/>
          <a:cs typeface="+mj-cs"/>
        </a:defRPr>
      </a:lvl1pPr>
    </p:titleStyle>
    <p:body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3000" b="0" i="0" u="none" kern="1200" baseline="0">
          <a:solidFill>
            <a:schemeClr val="tx1"/>
          </a:solidFill>
          <a:latin typeface="+mn-lt"/>
          <a:ea typeface="+mn-ea"/>
          <a:cs typeface="+mn-cs"/>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600" b="0" i="0" u="none" kern="1200" baseline="0">
          <a:solidFill>
            <a:schemeClr val="tx1"/>
          </a:solidFill>
          <a:latin typeface="+mn-lt"/>
          <a:ea typeface="+mn-ea"/>
          <a:cs typeface="+mn-cs"/>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300" b="0" i="0" u="none" kern="1200" baseline="0">
          <a:solidFill>
            <a:schemeClr val="tx1"/>
          </a:solidFill>
          <a:latin typeface="+mn-lt"/>
          <a:ea typeface="+mn-ea"/>
          <a:cs typeface="+mn-cs"/>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000" b="0" i="0" u="none" kern="1200" baseline="0">
          <a:solidFill>
            <a:schemeClr val="tx1"/>
          </a:solidFill>
          <a:latin typeface="+mn-lt"/>
          <a:ea typeface="+mn-ea"/>
          <a:cs typeface="+mn-cs"/>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2000" b="0" i="0" u="none" kern="1200" baseline="0">
          <a:solidFill>
            <a:schemeClr val="tx1"/>
          </a:solidFill>
          <a:latin typeface="+mn-lt"/>
          <a:ea typeface="+mn-ea"/>
          <a:cs typeface="+mn-cs"/>
        </a:defRPr>
      </a:lvl5pPr>
      <a:lvl6pPr marL="2514600" lvl="5" indent="-22860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2000" b="0" i="0" u="none" kern="1200" baseline="0">
          <a:solidFill>
            <a:schemeClr val="tx1"/>
          </a:solidFill>
          <a:latin typeface="+mn-lt"/>
          <a:ea typeface="+mn-ea"/>
          <a:cs typeface="+mn-cs"/>
        </a:defRPr>
      </a:lvl6pPr>
      <a:lvl7pPr marL="2971800" lvl="6" indent="-22860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2000" b="0" i="0" u="none" kern="1200" baseline="0">
          <a:solidFill>
            <a:schemeClr val="tx1"/>
          </a:solidFill>
          <a:latin typeface="+mn-lt"/>
          <a:ea typeface="+mn-ea"/>
          <a:cs typeface="+mn-cs"/>
        </a:defRPr>
      </a:lvl7pPr>
      <a:lvl8pPr marL="3429000" lvl="7" indent="-22860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2000" b="0" i="0" u="none" kern="1200" baseline="0">
          <a:solidFill>
            <a:schemeClr val="tx1"/>
          </a:solidFill>
          <a:latin typeface="+mn-lt"/>
          <a:ea typeface="+mn-ea"/>
          <a:cs typeface="+mn-cs"/>
        </a:defRPr>
      </a:lvl8pPr>
      <a:lvl9pPr marL="3886200" lvl="8" indent="-22860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2000" b="0" i="0" u="none" kern="1200" baseline="0">
          <a:solidFill>
            <a:schemeClr val="tx1"/>
          </a:solidFill>
          <a:latin typeface="+mn-lt"/>
          <a:ea typeface="+mn-ea"/>
          <a:cs typeface="+mn-cs"/>
        </a:defRPr>
      </a:lvl9pPr>
    </p:bodyStyle>
    <p:otherStyle>
      <a:lvl1pPr marL="0" lvl="0"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Verdana" panose="020B060403050404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Verdana" panose="020B060403050404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Verdana" panose="020B060403050404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Verdana" panose="020B060403050404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Verdana" panose="020B060403050404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Verdana" panose="020B060403050404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Verdana" panose="020B060403050404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Verdana" panose="020B0604030504040204" pitchFamily="34" charset="0"/>
          <a:ea typeface="宋体" panose="02010600030101010101" pitchFamily="2" charset="-122"/>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ags" Target="../tags/tag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标题 4097"/>
          <p:cNvSpPr>
            <a:spLocks noGrp="1"/>
          </p:cNvSpPr>
          <p:nvPr>
            <p:ph type="ctrTitle"/>
          </p:nvPr>
        </p:nvSpPr>
        <p:spPr>
          <a:xfrm>
            <a:off x="50800" y="1196975"/>
            <a:ext cx="8679180" cy="2569210"/>
          </a:xfrm>
        </p:spPr>
        <p:txBody>
          <a:bodyPr anchor="b" anchorCtr="0"/>
          <a:lstStyle/>
          <a:p>
            <a:pPr marR="0" algn="r" defTabSz="914400" rtl="0">
              <a:lnSpc>
                <a:spcPts val="9600"/>
              </a:lnSpc>
              <a:spcBef>
                <a:spcPct val="0"/>
              </a:spcBef>
              <a:spcAft>
                <a:spcPct val="0"/>
              </a:spcAft>
              <a:buClrTx/>
              <a:buSzTx/>
              <a:buFontTx/>
              <a:buNone/>
            </a:pPr>
            <a:r>
              <a:rPr kumimoji="0" lang="zh-CN" altLang="en-US" sz="6000" b="1" i="0" u="none" strike="noStrike" kern="1200" cap="none" spc="0" normalizeH="0" baseline="0" noProof="1">
                <a:solidFill>
                  <a:schemeClr val="tx2"/>
                </a:solidFill>
                <a:latin typeface="+mj-ea"/>
              </a:rPr>
              <a:t>流行性出血热、登革热</a:t>
            </a:r>
            <a:endParaRPr kumimoji="0" lang="zh-CN" altLang="zh-CN" sz="2800" b="1" i="0" u="none" strike="noStrike" kern="1200" cap="none" spc="0" normalizeH="0" baseline="0" noProof="1">
              <a:solidFill>
                <a:schemeClr val="tx2"/>
              </a:solidFill>
              <a:latin typeface="+mj-ea"/>
            </a:endParaRPr>
          </a:p>
        </p:txBody>
      </p:sp>
      <p:sp>
        <p:nvSpPr>
          <p:cNvPr id="4099" name="副标题 4098"/>
          <p:cNvSpPr>
            <a:spLocks noGrp="1"/>
          </p:cNvSpPr>
          <p:nvPr>
            <p:ph type="subTitle" idx="1"/>
          </p:nvPr>
        </p:nvSpPr>
        <p:spPr>
          <a:xfrm>
            <a:off x="1547813" y="4508500"/>
            <a:ext cx="6781800" cy="1752600"/>
          </a:xfrm>
        </p:spPr>
        <p:txBody>
          <a:bodyPr anchor="t" anchorCtr="0"/>
          <a:lstStyle/>
          <a:p>
            <a:pPr marL="0" marR="0" indent="0" algn="ctr" defTabSz="914400" rtl="0" eaLnBrk="1" fontAlgn="base" latinLnBrk="0" hangingPunct="1">
              <a:lnSpc>
                <a:spcPct val="100000"/>
              </a:lnSpc>
              <a:spcBef>
                <a:spcPct val="20000"/>
              </a:spcBef>
              <a:spcAft>
                <a:spcPct val="0"/>
              </a:spcAft>
              <a:buClr>
                <a:schemeClr val="accent2"/>
              </a:buClr>
              <a:buSzTx/>
              <a:buFont typeface="Wingdings" panose="05000000000000000000" pitchFamily="2" charset="2"/>
              <a:buNone/>
            </a:pPr>
            <a:r>
              <a:rPr kumimoji="0" lang="zh-CN" altLang="en-US" sz="2800" b="0" i="0" u="none" strike="noStrike" kern="1200" cap="none" spc="0" normalizeH="0" baseline="0" noProof="1">
                <a:solidFill>
                  <a:schemeClr val="tx1"/>
                </a:solidFill>
                <a:latin typeface="Verdana" panose="020B0604030504040204" pitchFamily="34" charset="0"/>
                <a:ea typeface="宋体" panose="02010600030101010101" pitchFamily="2" charset="-122"/>
                <a:cs typeface="+mn-cs"/>
              </a:rPr>
              <a:t>  清河区疾病预防控制中心</a:t>
            </a:r>
          </a:p>
          <a:p>
            <a:pPr marL="0" marR="0" indent="0" algn="l" defTabSz="914400" rtl="0" eaLnBrk="1" fontAlgn="base" latinLnBrk="0" hangingPunct="1">
              <a:lnSpc>
                <a:spcPct val="100000"/>
              </a:lnSpc>
              <a:spcBef>
                <a:spcPct val="20000"/>
              </a:spcBef>
              <a:spcAft>
                <a:spcPct val="0"/>
              </a:spcAft>
              <a:buClr>
                <a:schemeClr val="accent2"/>
              </a:buClr>
              <a:buSzTx/>
              <a:buFont typeface="Wingdings" panose="05000000000000000000" pitchFamily="2" charset="2"/>
              <a:buNone/>
            </a:pPr>
            <a:r>
              <a:rPr kumimoji="0" lang="zh-CN" altLang="en-US" sz="2800" b="0" i="0" u="none" strike="noStrike" kern="1200" cap="none" spc="0" normalizeH="0" baseline="0" noProof="1">
                <a:solidFill>
                  <a:schemeClr val="tx1"/>
                </a:solidFill>
                <a:latin typeface="Verdana" panose="020B0604030504040204" pitchFamily="34" charset="0"/>
                <a:ea typeface="宋体" panose="02010600030101010101" pitchFamily="2" charset="-122"/>
                <a:cs typeface="+mn-cs"/>
              </a:rPr>
              <a:t> </a:t>
            </a:r>
          </a:p>
        </p:txBody>
      </p:sp>
      <p:sp>
        <p:nvSpPr>
          <p:cNvPr id="5123" name="文本框 8195"/>
          <p:cNvSpPr txBox="1"/>
          <p:nvPr/>
        </p:nvSpPr>
        <p:spPr>
          <a:xfrm>
            <a:off x="5521325" y="5445125"/>
            <a:ext cx="1458595" cy="503555"/>
          </a:xfrm>
          <a:prstGeom prst="rect">
            <a:avLst/>
          </a:prstGeom>
          <a:noFill/>
          <a:ln w="12700">
            <a:noFill/>
          </a:ln>
        </p:spPr>
        <p:txBody>
          <a:bodyPr anchor="t" anchorCtr="0">
            <a:noAutofit/>
          </a:bodyPr>
          <a:lstStyle/>
          <a:p>
            <a:pPr>
              <a:spcBef>
                <a:spcPct val="50000"/>
              </a:spcBef>
            </a:pPr>
            <a:r>
              <a:rPr lang="en-US" altLang="zh-CN" dirty="0">
                <a:latin typeface="Verdana" panose="020B0604030504040204" pitchFamily="34" charset="0"/>
              </a:rPr>
              <a:t>2024</a:t>
            </a:r>
            <a:r>
              <a:rPr lang="zh-CN" altLang="en-US" dirty="0">
                <a:latin typeface="Verdana" panose="020B0604030504040204" pitchFamily="34" charset="0"/>
                <a:ea typeface="宋体" panose="02010600030101010101" pitchFamily="2" charset="-122"/>
              </a:rPr>
              <a:t>年</a:t>
            </a:r>
            <a:r>
              <a:rPr lang="en-US" altLang="zh-CN" dirty="0">
                <a:latin typeface="Verdana" panose="020B0604030504040204" pitchFamily="34" charset="0"/>
              </a:rPr>
              <a:t>7</a:t>
            </a:r>
            <a:r>
              <a:rPr lang="zh-CN" altLang="en-US" dirty="0">
                <a:latin typeface="Verdana" panose="020B0604030504040204" pitchFamily="34" charset="0"/>
                <a:ea typeface="宋体" panose="02010600030101010101" pitchFamily="2" charset="-122"/>
              </a:rPr>
              <a:t>月</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blinds(horizontal)">
                                      <p:cBhvr>
                                        <p:cTn id="7" dur="500"/>
                                        <p:tgtEl>
                                          <p:spTgt spid="4098"/>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099">
                                            <p:txEl>
                                              <p:pRg st="0" end="0"/>
                                            </p:txEl>
                                          </p:spTgt>
                                        </p:tgtEl>
                                        <p:attrNameLst>
                                          <p:attrName>style.visibility</p:attrName>
                                        </p:attrNameLst>
                                      </p:cBhvr>
                                      <p:to>
                                        <p:strVal val="visible"/>
                                      </p:to>
                                    </p:set>
                                    <p:animEffect transition="in" filter="blinds(horizontal)">
                                      <p:cBhvr>
                                        <p:cTn id="12" dur="500"/>
                                        <p:tgtEl>
                                          <p:spTgt spid="409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099">
                                            <p:txEl>
                                              <p:charRg st="16" end="16"/>
                                            </p:txEl>
                                          </p:spTgt>
                                        </p:tgtEl>
                                        <p:attrNameLst>
                                          <p:attrName>style.visibility</p:attrName>
                                        </p:attrNameLst>
                                      </p:cBhvr>
                                      <p:to>
                                        <p:strVal val="visible"/>
                                      </p:to>
                                    </p:set>
                                    <p:animEffect transition="in" filter="blinds(horizontal)">
                                      <p:cBhvr>
                                        <p:cTn id="17" dur="500"/>
                                        <p:tgtEl>
                                          <p:spTgt spid="4099">
                                            <p:txEl>
                                              <p:charRg st="16" end="1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标题 33793"/>
          <p:cNvSpPr>
            <a:spLocks noGrp="1"/>
          </p:cNvSpPr>
          <p:nvPr>
            <p:ph type="title"/>
          </p:nvPr>
        </p:nvSpPr>
        <p:spPr/>
        <p:txBody>
          <a:bodyPr anchor="b" anchorCtr="0"/>
          <a:lstStyle/>
          <a:p>
            <a:r>
              <a:rPr lang="zh-CN" altLang="en-US" dirty="0"/>
              <a:t>针对易感人群的措施</a:t>
            </a:r>
          </a:p>
        </p:txBody>
      </p:sp>
      <p:sp>
        <p:nvSpPr>
          <p:cNvPr id="24578" name="文本占位符 33794"/>
          <p:cNvSpPr>
            <a:spLocks noGrp="1"/>
          </p:cNvSpPr>
          <p:nvPr>
            <p:ph idx="1"/>
          </p:nvPr>
        </p:nvSpPr>
        <p:spPr/>
        <p:txBody>
          <a:bodyPr anchor="t" anchorCtr="0"/>
          <a:lstStyle/>
          <a:p>
            <a:r>
              <a:rPr lang="zh-CN" altLang="en-US" sz="2400" dirty="0">
                <a:latin typeface="+mn-ea"/>
              </a:rPr>
              <a:t>  流行性出血热可以注射疫苗。目前我国用疫苗为二型混合疫苗，基础免疫为二针，间隔二周，半年或一年后加强一针。登革热目前无疫苗可用。</a:t>
            </a:r>
            <a:endParaRPr lang="en-US" altLang="zh-CN" sz="2400" dirty="0">
              <a:latin typeface="+mn-ea"/>
            </a:endParaRPr>
          </a:p>
          <a:p>
            <a:r>
              <a:rPr lang="zh-CN" altLang="en-US" sz="2400" dirty="0">
                <a:latin typeface="+mn-ea"/>
              </a:rPr>
              <a:t>  做好个人防护，如有不适及时就医。对于流行性出血热要进行防鼠、灭鼠同时也要防螨（</a:t>
            </a:r>
            <a:r>
              <a:rPr lang="zh-CN" altLang="en-US" sz="2400" dirty="0"/>
              <a:t>革螨和恙螨被认为是传播流行性出血热的最主要寄生虫）</a:t>
            </a:r>
            <a:r>
              <a:rPr lang="zh-CN" altLang="en-US" sz="2400" dirty="0">
                <a:latin typeface="+mn-ea"/>
              </a:rPr>
              <a:t>，注意</a:t>
            </a:r>
            <a:r>
              <a:rPr lang="zh-CN" altLang="en-US" sz="2400" dirty="0"/>
              <a:t>环境卫生，减少野外宿营。对于登革热要采取有效措施防止蚊虫叮咬，避免在蚊虫出没频繁时段在树荫、草丛等户外逗留。</a:t>
            </a:r>
            <a:endParaRPr lang="en-US" altLang="zh-CN" sz="2400" dirty="0"/>
          </a:p>
          <a:p>
            <a:r>
              <a:rPr lang="zh-CN" altLang="en-US" sz="2400">
                <a:latin typeface="+mn-ea"/>
              </a:rPr>
              <a:t>  加强</a:t>
            </a:r>
            <a:r>
              <a:rPr lang="zh-CN" altLang="en-US" sz="2400" dirty="0">
                <a:latin typeface="+mn-ea"/>
              </a:rPr>
              <a:t>健康教育工作，使群众掌握预防知识，做好预防工作。</a:t>
            </a:r>
          </a:p>
        </p:txBody>
      </p:sp>
    </p:spTree>
  </p:cSld>
  <p:clrMapOvr>
    <a:masterClrMapping/>
  </p:clrMapOvr>
  <p:transition>
    <p:random/>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标题 33793"/>
          <p:cNvSpPr>
            <a:spLocks noGrp="1"/>
          </p:cNvSpPr>
          <p:nvPr>
            <p:ph type="title"/>
          </p:nvPr>
        </p:nvSpPr>
        <p:spPr/>
        <p:txBody>
          <a:bodyPr anchor="b" anchorCtr="0"/>
          <a:lstStyle/>
          <a:p>
            <a:r>
              <a:rPr lang="zh-CN" altLang="en-US" dirty="0"/>
              <a:t> 蚊子能传播的疾病有哪些？</a:t>
            </a:r>
          </a:p>
        </p:txBody>
      </p:sp>
      <p:sp>
        <p:nvSpPr>
          <p:cNvPr id="24578" name="文本占位符 33794"/>
          <p:cNvSpPr>
            <a:spLocks noGrp="1"/>
          </p:cNvSpPr>
          <p:nvPr>
            <p:ph idx="1"/>
          </p:nvPr>
        </p:nvSpPr>
        <p:spPr/>
        <p:txBody>
          <a:bodyPr anchor="t" anchorCtr="0"/>
          <a:lstStyle/>
          <a:p>
            <a:r>
              <a:rPr lang="zh-CN" altLang="en-US" sz="2400" dirty="0">
                <a:latin typeface="+mn-ea"/>
              </a:rPr>
              <a:t> 疟疾 </a:t>
            </a:r>
            <a:endParaRPr lang="en-US" altLang="zh-CN" sz="2400" dirty="0">
              <a:latin typeface="+mn-ea"/>
            </a:endParaRPr>
          </a:p>
          <a:p>
            <a:r>
              <a:rPr lang="zh-CN" altLang="en-US" sz="2400" dirty="0">
                <a:latin typeface="+mn-ea"/>
              </a:rPr>
              <a:t> 丝虫病 </a:t>
            </a:r>
            <a:endParaRPr lang="en-US" altLang="zh-CN" sz="2400" dirty="0">
              <a:latin typeface="+mn-ea"/>
            </a:endParaRPr>
          </a:p>
          <a:p>
            <a:r>
              <a:rPr lang="en-US" altLang="zh-CN" sz="2400" dirty="0">
                <a:latin typeface="+mn-ea"/>
              </a:rPr>
              <a:t> </a:t>
            </a:r>
            <a:r>
              <a:rPr lang="zh-CN" altLang="en-US" sz="2400" dirty="0">
                <a:latin typeface="+mn-ea"/>
              </a:rPr>
              <a:t>登革热</a:t>
            </a:r>
            <a:endParaRPr lang="en-US" altLang="zh-CN" sz="2400" dirty="0">
              <a:latin typeface="+mn-ea"/>
            </a:endParaRPr>
          </a:p>
          <a:p>
            <a:r>
              <a:rPr lang="zh-CN" altLang="en-US" sz="2400" dirty="0">
                <a:latin typeface="+mn-ea"/>
              </a:rPr>
              <a:t> 黄热病</a:t>
            </a:r>
            <a:endParaRPr lang="en-US" altLang="zh-CN" sz="2400" dirty="0">
              <a:latin typeface="+mn-ea"/>
            </a:endParaRPr>
          </a:p>
          <a:p>
            <a:r>
              <a:rPr lang="en-US" altLang="zh-CN" sz="2400" dirty="0">
                <a:latin typeface="+mn-ea"/>
              </a:rPr>
              <a:t> </a:t>
            </a:r>
            <a:r>
              <a:rPr lang="zh-CN" altLang="en-US" sz="2400" dirty="0">
                <a:latin typeface="+mn-ea"/>
              </a:rPr>
              <a:t>流行性乙型脑炎</a:t>
            </a:r>
          </a:p>
        </p:txBody>
      </p:sp>
    </p:spTree>
    <p:extLst>
      <p:ext uri="{BB962C8B-B14F-4D97-AF65-F5344CB8AC3E}">
        <p14:creationId xmlns:p14="http://schemas.microsoft.com/office/powerpoint/2010/main" val="830360624"/>
      </p:ext>
    </p:extLst>
  </p:cSld>
  <p:clrMapOvr>
    <a:masterClrMapping/>
  </p:clrMapOvr>
  <p:transition>
    <p:random/>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标题 33793"/>
          <p:cNvSpPr>
            <a:spLocks noGrp="1"/>
          </p:cNvSpPr>
          <p:nvPr>
            <p:ph type="title"/>
          </p:nvPr>
        </p:nvSpPr>
        <p:spPr/>
        <p:txBody>
          <a:bodyPr anchor="b" anchorCtr="0"/>
          <a:lstStyle/>
          <a:p>
            <a:r>
              <a:rPr lang="zh-CN" altLang="en-US" dirty="0"/>
              <a:t>  疟疾</a:t>
            </a:r>
          </a:p>
        </p:txBody>
      </p:sp>
      <p:sp>
        <p:nvSpPr>
          <p:cNvPr id="24578" name="文本占位符 33794"/>
          <p:cNvSpPr>
            <a:spLocks noGrp="1"/>
          </p:cNvSpPr>
          <p:nvPr>
            <p:ph idx="1"/>
          </p:nvPr>
        </p:nvSpPr>
        <p:spPr/>
        <p:txBody>
          <a:bodyPr anchor="t" anchorCtr="0"/>
          <a:lstStyle/>
          <a:p>
            <a:pPr marL="0" indent="0">
              <a:buNone/>
            </a:pPr>
            <a:r>
              <a:rPr lang="zh-CN" altLang="en-US" sz="2400" dirty="0">
                <a:latin typeface="+mn-ea"/>
              </a:rPr>
              <a:t>   疟疾是由人类疟原虫感染引起的寄生虫病，主要由雌性按蚊叮咬传播。临床上以反复发作的间歇性寒颤、高热、继之出大汉后缓解为特点。</a:t>
            </a:r>
            <a:endParaRPr lang="en-US" altLang="zh-CN" sz="2400" dirty="0">
              <a:latin typeface="+mn-ea"/>
            </a:endParaRPr>
          </a:p>
          <a:p>
            <a:r>
              <a:rPr lang="zh-CN" altLang="en-US" sz="2000" dirty="0">
                <a:latin typeface="+mn-ea"/>
              </a:rPr>
              <a:t>间日疟  ：潜伏期为</a:t>
            </a:r>
            <a:r>
              <a:rPr lang="en-US" altLang="zh-CN" sz="2000" dirty="0">
                <a:latin typeface="+mn-ea"/>
              </a:rPr>
              <a:t>13~15</a:t>
            </a:r>
            <a:r>
              <a:rPr lang="zh-CN" altLang="en-US" sz="2000" dirty="0">
                <a:latin typeface="+mn-ea"/>
              </a:rPr>
              <a:t>天，疾病两次发作之间的间歇期约为</a:t>
            </a:r>
            <a:r>
              <a:rPr lang="en-US" altLang="zh-CN" sz="2000" dirty="0">
                <a:latin typeface="+mn-ea"/>
              </a:rPr>
              <a:t>48</a:t>
            </a:r>
            <a:r>
              <a:rPr lang="zh-CN" altLang="en-US" sz="2000" dirty="0">
                <a:latin typeface="+mn-ea"/>
              </a:rPr>
              <a:t>小时，故称为间日疟。典型症状为寒颤、高热和大量出汗，病愈后的</a:t>
            </a:r>
            <a:r>
              <a:rPr lang="en-US" altLang="zh-CN" sz="2000" dirty="0">
                <a:latin typeface="+mn-ea"/>
              </a:rPr>
              <a:t>3~6</a:t>
            </a:r>
            <a:r>
              <a:rPr lang="zh-CN" altLang="en-US" sz="2000" dirty="0">
                <a:latin typeface="+mn-ea"/>
              </a:rPr>
              <a:t>个月可有复发现象。 </a:t>
            </a:r>
            <a:endParaRPr lang="en-US" altLang="zh-CN" sz="2000" dirty="0">
              <a:latin typeface="+mn-ea"/>
            </a:endParaRPr>
          </a:p>
          <a:p>
            <a:r>
              <a:rPr lang="zh-CN" altLang="en-US" sz="2000" dirty="0">
                <a:latin typeface="+mn-ea"/>
              </a:rPr>
              <a:t>恶性疟疾  ：潜伏期为</a:t>
            </a:r>
            <a:r>
              <a:rPr lang="en-US" altLang="zh-CN" sz="2000" dirty="0">
                <a:latin typeface="+mn-ea"/>
              </a:rPr>
              <a:t>7~12</a:t>
            </a:r>
            <a:r>
              <a:rPr lang="zh-CN" altLang="en-US" sz="2000" dirty="0">
                <a:latin typeface="+mn-ea"/>
              </a:rPr>
              <a:t>天，间歇期约为</a:t>
            </a:r>
            <a:r>
              <a:rPr lang="en-US" altLang="zh-CN" sz="2000" dirty="0">
                <a:latin typeface="+mn-ea"/>
              </a:rPr>
              <a:t>36~48</a:t>
            </a:r>
            <a:r>
              <a:rPr lang="zh-CN" altLang="en-US" sz="2000" dirty="0">
                <a:latin typeface="+mn-ea"/>
              </a:rPr>
              <a:t>小时。该疾病类型临床症状较重，病情凶险，可于短时间内出现大量血红蛋白尿导致肾损害，甚至引起急性肾功能衰竭。无复发现象。</a:t>
            </a:r>
            <a:endParaRPr lang="en-US" altLang="zh-CN" sz="2000" dirty="0">
              <a:latin typeface="+mn-ea"/>
            </a:endParaRPr>
          </a:p>
          <a:p>
            <a:r>
              <a:rPr lang="zh-CN" altLang="en-US" sz="2000" dirty="0">
                <a:latin typeface="+mn-ea"/>
              </a:rPr>
              <a:t>疟疾未分型  ：卵形疟、三日疟。</a:t>
            </a:r>
            <a:endParaRPr lang="en-US" altLang="zh-CN" sz="2000" dirty="0">
              <a:latin typeface="+mn-ea"/>
            </a:endParaRPr>
          </a:p>
          <a:p>
            <a:endParaRPr lang="en-US" altLang="zh-CN" sz="2000" dirty="0">
              <a:latin typeface="+mn-ea"/>
            </a:endParaRPr>
          </a:p>
          <a:p>
            <a:endParaRPr lang="en-US" altLang="zh-CN" sz="2400" dirty="0">
              <a:latin typeface="+mn-ea"/>
            </a:endParaRPr>
          </a:p>
          <a:p>
            <a:pPr marL="0" indent="0">
              <a:buNone/>
            </a:pPr>
            <a:endParaRPr lang="en-US" altLang="zh-CN" sz="2400" dirty="0">
              <a:latin typeface="+mn-ea"/>
            </a:endParaRPr>
          </a:p>
        </p:txBody>
      </p:sp>
    </p:spTree>
    <p:extLst>
      <p:ext uri="{BB962C8B-B14F-4D97-AF65-F5344CB8AC3E}">
        <p14:creationId xmlns:p14="http://schemas.microsoft.com/office/powerpoint/2010/main" val="635715724"/>
      </p:ext>
    </p:extLst>
  </p:cSld>
  <p:clrMapOvr>
    <a:masterClrMapping/>
  </p:clrMapOvr>
  <p:transition>
    <p:random/>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标题 33793"/>
          <p:cNvSpPr>
            <a:spLocks noGrp="1"/>
          </p:cNvSpPr>
          <p:nvPr>
            <p:ph type="title"/>
          </p:nvPr>
        </p:nvSpPr>
        <p:spPr/>
        <p:txBody>
          <a:bodyPr anchor="b" anchorCtr="0"/>
          <a:lstStyle/>
          <a:p>
            <a:r>
              <a:rPr lang="zh-CN" altLang="en-US"/>
              <a:t>  鼠能传播的疾病有哪些？</a:t>
            </a:r>
            <a:endParaRPr lang="zh-CN" altLang="en-US" dirty="0"/>
          </a:p>
        </p:txBody>
      </p:sp>
      <p:sp>
        <p:nvSpPr>
          <p:cNvPr id="24578" name="文本占位符 33794"/>
          <p:cNvSpPr>
            <a:spLocks noGrp="1"/>
          </p:cNvSpPr>
          <p:nvPr>
            <p:ph idx="1"/>
          </p:nvPr>
        </p:nvSpPr>
        <p:spPr/>
        <p:txBody>
          <a:bodyPr anchor="t" anchorCtr="0"/>
          <a:lstStyle/>
          <a:p>
            <a:r>
              <a:rPr lang="zh-CN" altLang="en-US" sz="2000">
                <a:latin typeface="+mn-ea"/>
              </a:rPr>
              <a:t>鼠疫</a:t>
            </a:r>
            <a:endParaRPr lang="en-US" altLang="zh-CN" sz="2000">
              <a:latin typeface="+mn-ea"/>
            </a:endParaRPr>
          </a:p>
          <a:p>
            <a:r>
              <a:rPr lang="zh-CN" altLang="en-US" sz="2000">
                <a:latin typeface="+mn-ea"/>
              </a:rPr>
              <a:t>流行性出血热</a:t>
            </a:r>
            <a:endParaRPr lang="en-US" altLang="zh-CN" sz="2000">
              <a:latin typeface="+mn-ea"/>
            </a:endParaRPr>
          </a:p>
          <a:p>
            <a:r>
              <a:rPr lang="zh-CN" altLang="en-US" sz="2000">
                <a:latin typeface="+mn-ea"/>
              </a:rPr>
              <a:t>钩端螺旋体病</a:t>
            </a:r>
            <a:endParaRPr lang="en-US" altLang="zh-CN" sz="2000">
              <a:latin typeface="+mn-ea"/>
            </a:endParaRPr>
          </a:p>
          <a:p>
            <a:endParaRPr lang="en-US" altLang="zh-CN" sz="2400">
              <a:latin typeface="+mn-ea"/>
            </a:endParaRPr>
          </a:p>
          <a:p>
            <a:pPr marL="0" indent="0">
              <a:buNone/>
            </a:pPr>
            <a:endParaRPr lang="en-US" altLang="zh-CN" sz="2400" dirty="0">
              <a:latin typeface="+mn-ea"/>
            </a:endParaRPr>
          </a:p>
        </p:txBody>
      </p:sp>
    </p:spTree>
    <p:extLst>
      <p:ext uri="{BB962C8B-B14F-4D97-AF65-F5344CB8AC3E}">
        <p14:creationId xmlns:p14="http://schemas.microsoft.com/office/powerpoint/2010/main" val="1100830926"/>
      </p:ext>
    </p:extLst>
  </p:cSld>
  <p:clrMapOvr>
    <a:masterClrMapping/>
  </p:clrMapOvr>
  <p:transition>
    <p:random/>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文本框 8194"/>
          <p:cNvSpPr txBox="1"/>
          <p:nvPr/>
        </p:nvSpPr>
        <p:spPr>
          <a:xfrm>
            <a:off x="-898525" y="2438400"/>
            <a:ext cx="9754870" cy="1513205"/>
          </a:xfrm>
          <a:prstGeom prst="rect">
            <a:avLst/>
          </a:prstGeom>
          <a:noFill/>
          <a:ln w="12700">
            <a:noFill/>
          </a:ln>
        </p:spPr>
        <p:txBody>
          <a:bodyPr anchor="t" anchorCtr="0">
            <a:noAutofit/>
          </a:bodyPr>
          <a:lstStyle/>
          <a:p>
            <a:pPr>
              <a:spcBef>
                <a:spcPct val="50000"/>
              </a:spcBef>
            </a:pPr>
            <a:r>
              <a:rPr lang="zh-CN" altLang="en-US" sz="10000" b="1" i="1" dirty="0">
                <a:latin typeface="Times New Roman" panose="02020603050405020304" pitchFamily="18" charset="0"/>
              </a:rPr>
              <a:t> </a:t>
            </a:r>
            <a:r>
              <a:rPr lang="en-US" altLang="zh-CN" sz="10000" b="1" i="1" dirty="0">
                <a:latin typeface="Times New Roman" panose="02020603050405020304" pitchFamily="18" charset="0"/>
              </a:rPr>
              <a:t>          </a:t>
            </a:r>
            <a:r>
              <a:rPr lang="zh-CN" altLang="en-US" sz="10000" b="1" dirty="0">
                <a:solidFill>
                  <a:schemeClr val="hlink"/>
                </a:solidFill>
                <a:latin typeface="Times New Roman" panose="02020603050405020304" pitchFamily="18" charset="0"/>
              </a:rPr>
              <a:t>谢  谢！</a:t>
            </a:r>
            <a:r>
              <a:rPr lang="zh-CN" altLang="en-US" sz="10000" b="1" i="1" dirty="0">
                <a:latin typeface="Times New Roman" panose="02020603050405020304" pitchFamily="18" charset="0"/>
              </a:rPr>
              <a:t>     </a:t>
            </a:r>
          </a:p>
          <a:p>
            <a:pPr>
              <a:spcBef>
                <a:spcPct val="50000"/>
              </a:spcBef>
            </a:pPr>
            <a:r>
              <a:rPr lang="en-US" altLang="zh-CN" sz="5500" b="1" i="1" dirty="0">
                <a:latin typeface="+mn-ea"/>
                <a:ea typeface="+mn-ea"/>
                <a:cs typeface="+mn-ea"/>
              </a:rPr>
              <a:t>    </a:t>
            </a:r>
            <a:r>
              <a:rPr lang="zh-CN" altLang="en-US" sz="5500" b="1" dirty="0">
                <a:latin typeface="Times New Roman" panose="02020603050405020304" pitchFamily="18" charset="0"/>
              </a:rPr>
              <a:t> </a:t>
            </a:r>
            <a:r>
              <a:rPr lang="zh-CN" altLang="en-US" sz="5500" b="1" i="1" dirty="0">
                <a:latin typeface="Times New Roman" panose="02020603050405020304" pitchFamily="18" charset="0"/>
              </a:rPr>
              <a:t> </a:t>
            </a:r>
            <a:r>
              <a:rPr lang="zh-CN" altLang="en-US" sz="10000" b="1" i="1" dirty="0">
                <a:latin typeface="Times New Roman" panose="02020603050405020304" pitchFamily="18" charset="0"/>
              </a:rPr>
              <a:t>                   </a:t>
            </a:r>
          </a:p>
        </p:txBody>
      </p:sp>
    </p:spTree>
    <p:extLst>
      <p:ext uri="{BB962C8B-B14F-4D97-AF65-F5344CB8AC3E}">
        <p14:creationId xmlns:p14="http://schemas.microsoft.com/office/powerpoint/2010/main" val="999086440"/>
      </p:ext>
    </p:extLst>
  </p:cSld>
  <p:clrMapOvr>
    <a:masterClrMapping/>
  </p:clrMapOvr>
  <p:transition>
    <p:random/>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sz="2800" dirty="0">
                <a:latin typeface="+mn-ea"/>
              </a:rPr>
              <a:t>法定传染病共</a:t>
            </a:r>
            <a:r>
              <a:rPr lang="en-US" altLang="zh-CN" sz="2800" dirty="0">
                <a:ln w="22225">
                  <a:solidFill>
                    <a:schemeClr val="accent2"/>
                  </a:solidFill>
                  <a:prstDash val="solid"/>
                </a:ln>
                <a:solidFill>
                  <a:schemeClr val="accent2">
                    <a:lumMod val="40000"/>
                    <a:lumOff val="60000"/>
                  </a:schemeClr>
                </a:solidFill>
                <a:effectLst/>
                <a:latin typeface="+mn-ea"/>
              </a:rPr>
              <a:t>41</a:t>
            </a:r>
            <a:r>
              <a:rPr lang="zh-CN" altLang="en-US" sz="2800" dirty="0">
                <a:latin typeface="+mn-ea"/>
              </a:rPr>
              <a:t>种，其中甲类传染病2种，乙类传染病2</a:t>
            </a:r>
            <a:r>
              <a:rPr lang="en-US" altLang="zh-CN" sz="2800" dirty="0">
                <a:latin typeface="+mn-ea"/>
              </a:rPr>
              <a:t>8</a:t>
            </a:r>
            <a:r>
              <a:rPr lang="zh-CN" altLang="en-US" sz="2800" dirty="0">
                <a:latin typeface="+mn-ea"/>
              </a:rPr>
              <a:t>种，丙类传染病11种。</a:t>
            </a:r>
          </a:p>
          <a:p>
            <a:endParaRPr lang="zh-CN" altLang="en-US" sz="2800" dirty="0">
              <a:latin typeface="+mn-ea"/>
            </a:endParaRPr>
          </a:p>
          <a:p>
            <a:r>
              <a:rPr lang="zh-CN" altLang="en-US" sz="2800" dirty="0">
                <a:latin typeface="+mn-ea"/>
              </a:rPr>
              <a:t>甲类传染病也称为</a:t>
            </a:r>
            <a:r>
              <a:rPr lang="zh-CN" altLang="en-US" sz="2800" dirty="0">
                <a:solidFill>
                  <a:srgbClr val="FF0000"/>
                </a:solidFill>
                <a:latin typeface="+mn-ea"/>
              </a:rPr>
              <a:t>强制管理传染病</a:t>
            </a:r>
            <a:r>
              <a:rPr lang="zh-CN" altLang="en-US" sz="2800" dirty="0">
                <a:latin typeface="+mn-ea"/>
              </a:rPr>
              <a:t>，</a:t>
            </a:r>
            <a:r>
              <a:rPr lang="zh-CN" altLang="en-US" sz="2800" dirty="0">
                <a:latin typeface="+mn-ea"/>
                <a:sym typeface="+mn-ea"/>
              </a:rPr>
              <a:t>对此类传染病发生后报告疫情的时限，对病人、病原携带者的隔离、治疗方式以及对疫点、疫区的处理等，均强制执行。</a:t>
            </a:r>
            <a:endParaRPr lang="zh-CN" altLang="en-US" sz="2800" dirty="0">
              <a:latin typeface="+mn-ea"/>
            </a:endParaRPr>
          </a:p>
          <a:p>
            <a:r>
              <a:rPr lang="zh-CN" altLang="en-US" sz="2800" dirty="0">
                <a:latin typeface="+mn-ea"/>
              </a:rPr>
              <a:t>包括：鼠疫、霍乱，共2种。</a:t>
            </a:r>
          </a:p>
        </p:txBody>
      </p:sp>
    </p:spTree>
  </p:cSld>
  <p:clrMapOvr>
    <a:masterClrMapping/>
  </p:clrMapOvr>
  <p:transition>
    <p:random/>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dirty="0"/>
          </a:p>
        </p:txBody>
      </p:sp>
      <p:sp>
        <p:nvSpPr>
          <p:cNvPr id="3" name="内容占位符 2"/>
          <p:cNvSpPr>
            <a:spLocks noGrp="1"/>
          </p:cNvSpPr>
          <p:nvPr>
            <p:ph idx="1"/>
          </p:nvPr>
        </p:nvSpPr>
        <p:spPr>
          <a:xfrm>
            <a:off x="251460" y="1752600"/>
            <a:ext cx="8489315" cy="4267200"/>
          </a:xfrm>
        </p:spPr>
        <p:txBody>
          <a:bodyPr/>
          <a:lstStyle/>
          <a:p>
            <a:r>
              <a:rPr lang="zh-CN" altLang="en-US" sz="2800" dirty="0">
                <a:latin typeface="+mn-ea"/>
              </a:rPr>
              <a:t>乙类传染病也称为</a:t>
            </a:r>
            <a:r>
              <a:rPr lang="zh-CN" altLang="en-US" sz="2800" dirty="0">
                <a:solidFill>
                  <a:srgbClr val="FF0000"/>
                </a:solidFill>
                <a:latin typeface="+mn-ea"/>
              </a:rPr>
              <a:t>严格管理传染病</a:t>
            </a:r>
            <a:r>
              <a:rPr lang="zh-CN" altLang="en-US" sz="2800" dirty="0">
                <a:latin typeface="+mn-ea"/>
              </a:rPr>
              <a:t>，</a:t>
            </a:r>
            <a:r>
              <a:rPr lang="zh-CN" altLang="en-US" sz="2800" dirty="0">
                <a:latin typeface="+mn-ea"/>
                <a:sym typeface="+mn-ea"/>
              </a:rPr>
              <a:t>对此类传染病要严格按照有关规定和防治方案进行预防和控制。</a:t>
            </a:r>
            <a:r>
              <a:rPr lang="zh-CN" altLang="en-US" sz="2800" dirty="0">
                <a:latin typeface="+mn-ea"/>
              </a:rPr>
              <a:t>共2</a:t>
            </a:r>
            <a:r>
              <a:rPr lang="en-US" altLang="zh-CN" sz="2800" dirty="0">
                <a:latin typeface="+mn-ea"/>
              </a:rPr>
              <a:t>8</a:t>
            </a:r>
            <a:r>
              <a:rPr lang="zh-CN" altLang="en-US" sz="2800" dirty="0">
                <a:latin typeface="+mn-ea"/>
              </a:rPr>
              <a:t>种包括：</a:t>
            </a:r>
            <a:r>
              <a:rPr lang="zh-CN" altLang="en-US" sz="2800" dirty="0">
                <a:solidFill>
                  <a:srgbClr val="FF0000"/>
                </a:solidFill>
                <a:latin typeface="+mn-ea"/>
              </a:rPr>
              <a:t>新型冠状病毒感染</a:t>
            </a:r>
            <a:r>
              <a:rPr lang="zh-CN" altLang="en-US" sz="2800" dirty="0">
                <a:latin typeface="+mn-ea"/>
              </a:rPr>
              <a:t>、传染性非典型肺炎、艾滋病、病毒性肝炎、脊髓灰质炎、人感染高致病性禽流感、麻疹、</a:t>
            </a:r>
            <a:r>
              <a:rPr lang="zh-CN" altLang="en-US" sz="2800" dirty="0">
                <a:solidFill>
                  <a:srgbClr val="FF0000"/>
                </a:solidFill>
                <a:latin typeface="+mn-ea"/>
              </a:rPr>
              <a:t>流行性出血热</a:t>
            </a:r>
            <a:r>
              <a:rPr lang="zh-CN" altLang="en-US" sz="2800" dirty="0">
                <a:latin typeface="+mn-ea"/>
              </a:rPr>
              <a:t>、狂犬病、流行性乙型脑炎、</a:t>
            </a:r>
            <a:r>
              <a:rPr lang="zh-CN" altLang="en-US" sz="2800" dirty="0">
                <a:solidFill>
                  <a:srgbClr val="FF0000"/>
                </a:solidFill>
                <a:latin typeface="+mn-ea"/>
              </a:rPr>
              <a:t>登革热</a:t>
            </a:r>
            <a:r>
              <a:rPr lang="zh-CN" altLang="en-US" sz="2800" dirty="0">
                <a:latin typeface="+mn-ea"/>
              </a:rPr>
              <a:t>、</a:t>
            </a:r>
            <a:r>
              <a:rPr lang="zh-CN" altLang="en-US" sz="2800" dirty="0">
                <a:solidFill>
                  <a:srgbClr val="FF0000"/>
                </a:solidFill>
                <a:latin typeface="+mn-ea"/>
              </a:rPr>
              <a:t>炭疽</a:t>
            </a:r>
            <a:r>
              <a:rPr lang="zh-CN" altLang="en-US" sz="2800" dirty="0">
                <a:latin typeface="+mn-ea"/>
              </a:rPr>
              <a:t>、细菌性痢疾和阿米巴性痢疾、肺结核、伤寒和副伤寒、流行性脑脊髓膜炎、百日咳、白喉、新生儿破伤风、猩红热、布鲁氏菌病、淋病、梅毒、钩端螺旋体病、血吸虫病、疟疾、人感染H7N9禽流感、</a:t>
            </a:r>
            <a:r>
              <a:rPr lang="zh-CN" altLang="en-US" sz="2800" dirty="0">
                <a:solidFill>
                  <a:srgbClr val="FF0000"/>
                </a:solidFill>
                <a:latin typeface="+mn-ea"/>
              </a:rPr>
              <a:t>猴痘</a:t>
            </a:r>
            <a:r>
              <a:rPr lang="zh-CN" altLang="en-US" sz="2800" dirty="0">
                <a:latin typeface="+mn-ea"/>
              </a:rPr>
              <a:t>。</a:t>
            </a:r>
          </a:p>
        </p:txBody>
      </p:sp>
    </p:spTree>
  </p:cSld>
  <p:clrMapOvr>
    <a:masterClrMapping/>
  </p:clrMapOvr>
  <p:transition>
    <p:random/>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sz="2800" dirty="0"/>
              <a:t>丙类传染病也称为</a:t>
            </a:r>
            <a:r>
              <a:rPr lang="zh-CN" altLang="en-US" sz="2800" dirty="0">
                <a:solidFill>
                  <a:srgbClr val="FF0000"/>
                </a:solidFill>
              </a:rPr>
              <a:t>监测管理传染病</a:t>
            </a:r>
            <a:r>
              <a:rPr lang="zh-CN" altLang="en-US" sz="2800" dirty="0"/>
              <a:t>，</a:t>
            </a:r>
            <a:r>
              <a:rPr lang="zh-CN" altLang="en-US" sz="2800" dirty="0">
                <a:sym typeface="+mn-ea"/>
              </a:rPr>
              <a:t>对此类传染病要按国务院卫生行政部门规定的监测管理方法进行管理。</a:t>
            </a:r>
            <a:r>
              <a:rPr lang="zh-CN" altLang="en-US" sz="2800" dirty="0"/>
              <a:t>包括：流行性感冒、流行性腮腺炎、风疹、急性出血性结膜炎、麻风病、流行性斑疹伤寒和地方性斑疹伤寒、黑热病、包虫病、丝虫病，其它感染性腹泻（</a:t>
            </a:r>
            <a:r>
              <a:rPr lang="zh-CN" altLang="en-US" sz="2800" dirty="0">
                <a:latin typeface="+mn-ea"/>
              </a:rPr>
              <a:t>除霍乱、细菌性和阿米巴性痢疾、伤寒和副伤寒以外的感染性腹泻病</a:t>
            </a:r>
            <a:r>
              <a:rPr lang="en-US" altLang="zh-CN" sz="2800" dirty="0">
                <a:latin typeface="+mn-ea"/>
              </a:rPr>
              <a:t>)</a:t>
            </a:r>
            <a:r>
              <a:rPr lang="zh-CN" altLang="en-US" sz="2800" dirty="0">
                <a:latin typeface="+mn-ea"/>
              </a:rPr>
              <a:t>、手足口病，共11种。</a:t>
            </a:r>
          </a:p>
        </p:txBody>
      </p:sp>
    </p:spTree>
  </p:cSld>
  <p:clrMapOvr>
    <a:masterClrMapping/>
  </p:clrMapOvr>
  <p:transition>
    <p:random/>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标题 9217"/>
          <p:cNvSpPr>
            <a:spLocks noGrp="1"/>
          </p:cNvSpPr>
          <p:nvPr>
            <p:ph type="title"/>
          </p:nvPr>
        </p:nvSpPr>
        <p:spPr>
          <a:xfrm>
            <a:off x="539750" y="333375"/>
            <a:ext cx="7772400" cy="1219200"/>
          </a:xfrm>
        </p:spPr>
        <p:txBody>
          <a:bodyPr anchor="b" anchorCtr="0"/>
          <a:lstStyle/>
          <a:p>
            <a:r>
              <a:rPr lang="zh-CN" altLang="en-US" sz="4000" b="1" dirty="0">
                <a:latin typeface="+mn-ea"/>
                <a:ea typeface="+mn-ea"/>
                <a:sym typeface="+mn-ea"/>
              </a:rPr>
              <a:t>流行性出血热</a:t>
            </a:r>
            <a:endParaRPr lang="zh-CN" altLang="en-US" sz="4000" b="1" dirty="0">
              <a:latin typeface="+mn-ea"/>
              <a:ea typeface="+mn-ea"/>
            </a:endParaRPr>
          </a:p>
        </p:txBody>
      </p:sp>
      <p:sp>
        <p:nvSpPr>
          <p:cNvPr id="9218" name="文本占位符 9218"/>
          <p:cNvSpPr>
            <a:spLocks noGrp="1"/>
          </p:cNvSpPr>
          <p:nvPr>
            <p:ph idx="1"/>
          </p:nvPr>
        </p:nvSpPr>
        <p:spPr>
          <a:xfrm>
            <a:off x="250825" y="2133600"/>
            <a:ext cx="7772400" cy="2819400"/>
          </a:xfrm>
        </p:spPr>
        <p:txBody>
          <a:bodyPr anchor="t" anchorCtr="0"/>
          <a:lstStyle/>
          <a:p>
            <a:pPr>
              <a:lnSpc>
                <a:spcPct val="120000"/>
              </a:lnSpc>
              <a:buNone/>
            </a:pPr>
            <a:r>
              <a:rPr lang="zh-CN" altLang="en-US" b="1" dirty="0">
                <a:latin typeface="仿宋_GB2312" pitchFamily="49" charset="-122"/>
                <a:ea typeface="仿宋_GB2312" pitchFamily="49" charset="-122"/>
              </a:rPr>
              <a:t>        </a:t>
            </a:r>
            <a:r>
              <a:rPr lang="zh-CN" altLang="en-US" sz="2800" b="1" dirty="0">
                <a:latin typeface="+mn-ea"/>
              </a:rPr>
              <a:t>流行性出血热,属于病毒性出血热中的肾综合征出血热是由</a:t>
            </a:r>
            <a:r>
              <a:rPr lang="zh-CN" altLang="en-US" sz="2800" b="1" dirty="0">
                <a:solidFill>
                  <a:srgbClr val="FF0000"/>
                </a:solidFill>
                <a:latin typeface="+mn-ea"/>
              </a:rPr>
              <a:t>鼠</a:t>
            </a:r>
            <a:r>
              <a:rPr lang="zh-CN" altLang="en-US" sz="2800" b="1" dirty="0">
                <a:latin typeface="+mn-ea"/>
              </a:rPr>
              <a:t>传播的自然疫源性传染病。临床主要表现：发热、出血 、低血压和急性肾功能衰竭 。</a:t>
            </a:r>
            <a:endParaRPr lang="zh-CN" altLang="en-US" sz="2800" dirty="0">
              <a:latin typeface="+mn-ea"/>
            </a:endParaRPr>
          </a:p>
          <a:p>
            <a:pPr>
              <a:buNone/>
            </a:pPr>
            <a:endParaRPr lang="zh-CN" altLang="en-US" dirty="0">
              <a:ea typeface="仿宋_GB2312" pitchFamily="49" charset="-122"/>
            </a:endParaRPr>
          </a:p>
        </p:txBody>
      </p:sp>
    </p:spTree>
  </p:cSld>
  <p:clrMapOvr>
    <a:masterClrMapping/>
  </p:clrMapOvr>
  <p:transition>
    <p:random/>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标题 61441"/>
          <p:cNvSpPr>
            <a:spLocks noGrp="1"/>
          </p:cNvSpPr>
          <p:nvPr>
            <p:ph type="title"/>
          </p:nvPr>
        </p:nvSpPr>
        <p:spPr/>
        <p:txBody>
          <a:bodyPr anchor="b" anchorCtr="0"/>
          <a:lstStyle/>
          <a:p>
            <a:endParaRPr lang="zh-CN" altLang="en-US" dirty="0"/>
          </a:p>
        </p:txBody>
      </p:sp>
      <p:pic>
        <p:nvPicPr>
          <p:cNvPr id="19458" name="图片 61443" descr="@NNM(1OS_P[XU{`]7L84LXG"/>
          <p:cNvPicPr>
            <a:picLocks noChangeAspect="1"/>
          </p:cNvPicPr>
          <p:nvPr/>
        </p:nvPicPr>
        <p:blipFill>
          <a:blip r:embed="rId3"/>
          <a:stretch>
            <a:fillRect/>
          </a:stretch>
        </p:blipFill>
        <p:spPr>
          <a:xfrm>
            <a:off x="611188" y="260350"/>
            <a:ext cx="5724525" cy="1290638"/>
          </a:xfrm>
          <a:prstGeom prst="rect">
            <a:avLst/>
          </a:prstGeom>
          <a:noFill/>
          <a:ln w="9525">
            <a:noFill/>
          </a:ln>
        </p:spPr>
      </p:pic>
      <p:pic>
        <p:nvPicPr>
          <p:cNvPr id="19459" name="文本占位符 61444" descr="{@3Y9YUU]5334U$[$}5A}JX"/>
          <p:cNvPicPr>
            <a:picLocks noGrp="1" noChangeAspect="1"/>
          </p:cNvPicPr>
          <p:nvPr>
            <p:ph idx="1"/>
            <p:custDataLst>
              <p:tags r:id="rId1"/>
            </p:custDataLst>
          </p:nvPr>
        </p:nvPicPr>
        <p:blipFill>
          <a:blip r:embed="rId4"/>
          <a:stretch>
            <a:fillRect/>
          </a:stretch>
        </p:blipFill>
        <p:spPr>
          <a:xfrm>
            <a:off x="0" y="1700213"/>
            <a:ext cx="9144000" cy="4500562"/>
          </a:xfrm>
        </p:spPr>
      </p:pic>
    </p:spTree>
  </p:cSld>
  <p:clrMapOvr>
    <a:masterClrMapping/>
  </p:clrMapOvr>
  <p:transition>
    <p:random/>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标题 54273"/>
          <p:cNvSpPr>
            <a:spLocks noGrp="1"/>
          </p:cNvSpPr>
          <p:nvPr>
            <p:ph type="title"/>
          </p:nvPr>
        </p:nvSpPr>
        <p:spPr>
          <a:xfrm>
            <a:off x="510021" y="230187"/>
            <a:ext cx="7685782" cy="1216025"/>
          </a:xfrm>
        </p:spPr>
        <p:txBody>
          <a:bodyPr anchor="b" anchorCtr="0"/>
          <a:lstStyle/>
          <a:p>
            <a:r>
              <a:rPr lang="zh-CN" altLang="en-US" sz="4000" b="1" dirty="0">
                <a:latin typeface="+mn-ea"/>
                <a:ea typeface="+mn-ea"/>
              </a:rPr>
              <a:t>登革热</a:t>
            </a:r>
          </a:p>
        </p:txBody>
      </p:sp>
      <p:sp>
        <p:nvSpPr>
          <p:cNvPr id="21506" name="文本占位符 54274"/>
          <p:cNvSpPr>
            <a:spLocks noGrp="1"/>
          </p:cNvSpPr>
          <p:nvPr>
            <p:ph idx="1"/>
          </p:nvPr>
        </p:nvSpPr>
        <p:spPr/>
        <p:txBody>
          <a:bodyPr anchor="t" anchorCtr="0"/>
          <a:lstStyle/>
          <a:p>
            <a:pPr marL="0" indent="0">
              <a:buNone/>
            </a:pPr>
            <a:r>
              <a:rPr lang="zh-CN" altLang="en-US" sz="2800" b="1" dirty="0">
                <a:latin typeface="+mn-ea"/>
              </a:rPr>
              <a:t>登革热是由登革热病毒引起、经伊纹传播的急性传染病，流行于全球热带及亚然带地区，主要发生在夏秋季，典型症状为突发高热、“三痛”（剧烈头痛、眼眶痛、肌肉骨骼关节痛）、“三红”（面、颈、胸部潮红）和皮疹。我区非登革热疫源地，但存在境外输入风险。</a:t>
            </a:r>
          </a:p>
        </p:txBody>
      </p:sp>
    </p:spTree>
  </p:cSld>
  <p:clrMapOvr>
    <a:masterClrMapping/>
  </p:clrMapOvr>
  <p:transition>
    <p:random/>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标题 31745"/>
          <p:cNvSpPr>
            <a:spLocks noGrp="1"/>
          </p:cNvSpPr>
          <p:nvPr>
            <p:ph type="title"/>
          </p:nvPr>
        </p:nvSpPr>
        <p:spPr>
          <a:xfrm>
            <a:off x="566738" y="230187"/>
            <a:ext cx="8001000" cy="1216025"/>
          </a:xfrm>
        </p:spPr>
        <p:txBody>
          <a:bodyPr anchor="b" anchorCtr="0"/>
          <a:lstStyle/>
          <a:p>
            <a:r>
              <a:rPr lang="zh-CN" altLang="en-US" dirty="0"/>
              <a:t>流行性出血热与登革热的区别</a:t>
            </a:r>
          </a:p>
        </p:txBody>
      </p:sp>
      <p:sp>
        <p:nvSpPr>
          <p:cNvPr id="22530" name="文本占位符 31746"/>
          <p:cNvSpPr>
            <a:spLocks noGrp="1"/>
          </p:cNvSpPr>
          <p:nvPr>
            <p:ph idx="1"/>
          </p:nvPr>
        </p:nvSpPr>
        <p:spPr/>
        <p:txBody>
          <a:bodyPr anchor="t" anchorCtr="0"/>
          <a:lstStyle/>
          <a:p>
            <a:r>
              <a:rPr lang="zh-CN" altLang="en-US" dirty="0">
                <a:latin typeface="华文楷体" panose="02010600040101010101" pitchFamily="2" charset="-122"/>
                <a:ea typeface="华文楷体" panose="02010600040101010101" pitchFamily="2" charset="-122"/>
              </a:rPr>
              <a:t>一</a:t>
            </a:r>
            <a:r>
              <a:rPr lang="zh-CN" altLang="en-US" sz="2800" dirty="0">
                <a:latin typeface="华文楷体" panose="02010600040101010101" pitchFamily="2" charset="-122"/>
                <a:ea typeface="华文楷体" panose="02010600040101010101" pitchFamily="2" charset="-122"/>
              </a:rPr>
              <a:t>、病原不同</a:t>
            </a:r>
            <a:endParaRPr lang="en-US" altLang="zh-CN" sz="2800" dirty="0">
              <a:latin typeface="华文楷体" panose="02010600040101010101" pitchFamily="2" charset="-122"/>
              <a:ea typeface="华文楷体" panose="02010600040101010101" pitchFamily="2" charset="-122"/>
            </a:endParaRPr>
          </a:p>
          <a:p>
            <a:pPr marL="0" indent="0">
              <a:buNone/>
            </a:pPr>
            <a:r>
              <a:rPr lang="zh-CN" altLang="en-US" dirty="0"/>
              <a:t>    </a:t>
            </a:r>
            <a:r>
              <a:rPr lang="zh-CN" altLang="en-US" sz="2400" dirty="0"/>
              <a:t>前者是汉坦病毒，后者是登革热病毒。</a:t>
            </a:r>
          </a:p>
          <a:p>
            <a:r>
              <a:rPr lang="zh-CN" altLang="en-US" sz="2800" dirty="0">
                <a:latin typeface="华文楷体" panose="02010600040101010101" pitchFamily="2" charset="-122"/>
                <a:ea typeface="华文楷体" panose="02010600040101010101" pitchFamily="2" charset="-122"/>
              </a:rPr>
              <a:t>二、传染源不同</a:t>
            </a:r>
            <a:endParaRPr lang="en-US" altLang="zh-CN" sz="2800" dirty="0">
              <a:latin typeface="华文楷体" panose="02010600040101010101" pitchFamily="2" charset="-122"/>
              <a:ea typeface="华文楷体" panose="02010600040101010101" pitchFamily="2" charset="-122"/>
            </a:endParaRPr>
          </a:p>
          <a:p>
            <a:pPr marL="0" indent="0">
              <a:buNone/>
            </a:pPr>
            <a:r>
              <a:rPr lang="en-US" altLang="zh-CN" dirty="0">
                <a:latin typeface="华文楷体" panose="02010600040101010101" pitchFamily="2" charset="-122"/>
                <a:ea typeface="华文楷体" panose="02010600040101010101" pitchFamily="2" charset="-122"/>
              </a:rPr>
              <a:t>     </a:t>
            </a:r>
            <a:r>
              <a:rPr lang="zh-CN" altLang="en-US" sz="2400" dirty="0">
                <a:latin typeface="+mn-ea"/>
              </a:rPr>
              <a:t>前者是鼠类，后者是病人和隐性感染者。</a:t>
            </a:r>
          </a:p>
          <a:p>
            <a:r>
              <a:rPr lang="zh-CN" altLang="en-US" sz="2800" dirty="0">
                <a:latin typeface="华文楷体" panose="02010600040101010101" pitchFamily="2" charset="-122"/>
                <a:ea typeface="华文楷体" panose="02010600040101010101" pitchFamily="2" charset="-122"/>
              </a:rPr>
              <a:t>三、传播途径不同</a:t>
            </a:r>
            <a:endParaRPr lang="en-US" altLang="zh-CN" sz="2800" dirty="0">
              <a:latin typeface="华文楷体" panose="02010600040101010101" pitchFamily="2" charset="-122"/>
              <a:ea typeface="华文楷体" panose="02010600040101010101" pitchFamily="2" charset="-122"/>
            </a:endParaRPr>
          </a:p>
          <a:p>
            <a:pPr marL="0" indent="0">
              <a:buNone/>
            </a:pPr>
            <a:r>
              <a:rPr lang="zh-CN" altLang="en-US" sz="2800" dirty="0">
                <a:latin typeface="华文楷体" panose="02010600040101010101" pitchFamily="2" charset="-122"/>
                <a:ea typeface="华文楷体" panose="02010600040101010101" pitchFamily="2" charset="-122"/>
              </a:rPr>
              <a:t>     </a:t>
            </a:r>
            <a:r>
              <a:rPr lang="zh-CN" altLang="en-US" sz="2400" dirty="0">
                <a:latin typeface="+mn-ea"/>
              </a:rPr>
              <a:t>前者通过呼吸道、消化道直接接触传播，后者通过蚊虫叮咬传播。</a:t>
            </a:r>
          </a:p>
          <a:p>
            <a:r>
              <a:rPr lang="zh-CN" altLang="en-US" sz="2800" dirty="0">
                <a:latin typeface="华文楷体" panose="02010600040101010101" pitchFamily="2" charset="-122"/>
                <a:ea typeface="华文楷体" panose="02010600040101010101" pitchFamily="2" charset="-122"/>
              </a:rPr>
              <a:t>四</a:t>
            </a:r>
            <a:r>
              <a:rPr lang="zh-CN" altLang="en-US" sz="2800" dirty="0"/>
              <a:t>、</a:t>
            </a:r>
            <a:r>
              <a:rPr lang="zh-CN" altLang="en-US" sz="2800" dirty="0">
                <a:latin typeface="华文楷体" panose="02010600040101010101" pitchFamily="2" charset="-122"/>
                <a:ea typeface="华文楷体" panose="02010600040101010101" pitchFamily="2" charset="-122"/>
              </a:rPr>
              <a:t>临床表现不同</a:t>
            </a:r>
            <a:endParaRPr lang="en-US" altLang="zh-CN" sz="2800" dirty="0">
              <a:latin typeface="华文楷体" panose="02010600040101010101" pitchFamily="2" charset="-122"/>
              <a:ea typeface="华文楷体" panose="02010600040101010101" pitchFamily="2" charset="-122"/>
            </a:endParaRPr>
          </a:p>
          <a:p>
            <a:pPr marL="0" indent="0">
              <a:buNone/>
            </a:pPr>
            <a:endParaRPr lang="zh-CN" altLang="en-US" sz="2800" dirty="0">
              <a:latin typeface="华文楷体" panose="02010600040101010101" pitchFamily="2" charset="-122"/>
              <a:ea typeface="华文楷体" panose="02010600040101010101" pitchFamily="2" charset="-122"/>
            </a:endParaRPr>
          </a:p>
        </p:txBody>
      </p:sp>
    </p:spTree>
  </p:cSld>
  <p:clrMapOvr>
    <a:masterClrMapping/>
  </p:clrMapOvr>
  <p:transition>
    <p:random/>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标题 32769"/>
          <p:cNvSpPr>
            <a:spLocks noGrp="1"/>
          </p:cNvSpPr>
          <p:nvPr>
            <p:ph type="title"/>
          </p:nvPr>
        </p:nvSpPr>
        <p:spPr/>
        <p:txBody>
          <a:bodyPr anchor="b" anchorCtr="0"/>
          <a:lstStyle/>
          <a:p>
            <a:r>
              <a:rPr lang="zh-CN" altLang="en-US" dirty="0"/>
              <a:t>流行性出血热与登革热的区别</a:t>
            </a:r>
          </a:p>
        </p:txBody>
      </p:sp>
      <p:sp>
        <p:nvSpPr>
          <p:cNvPr id="23554" name="文本占位符 32770"/>
          <p:cNvSpPr>
            <a:spLocks noGrp="1"/>
          </p:cNvSpPr>
          <p:nvPr>
            <p:ph idx="1"/>
          </p:nvPr>
        </p:nvSpPr>
        <p:spPr/>
        <p:txBody>
          <a:bodyPr anchor="t" anchorCtr="0"/>
          <a:lstStyle/>
          <a:p>
            <a:pPr marL="0" indent="0">
              <a:buNone/>
            </a:pPr>
            <a:r>
              <a:rPr lang="zh-CN" altLang="en-US" sz="2400" dirty="0">
                <a:latin typeface="+mn-ea"/>
              </a:rPr>
              <a:t>    前者主要表现为发热、皮肤粘膜的充血、出血、水肿、渗出、低血压休克、肾损害。后者表现为发热、皮疹、出血现象更明显，可以表现为牙龈出血、鼻出血、呕血、胸腔或腹腔出血。</a:t>
            </a:r>
            <a:endParaRPr lang="en-US" altLang="zh-CN" sz="2400" dirty="0">
              <a:latin typeface="+mn-ea"/>
            </a:endParaRPr>
          </a:p>
          <a:p>
            <a:r>
              <a:rPr lang="zh-CN" altLang="en-US" sz="2800" dirty="0">
                <a:latin typeface="华文楷体" panose="02010600040101010101" pitchFamily="2" charset="-122"/>
                <a:ea typeface="华文楷体" panose="02010600040101010101" pitchFamily="2" charset="-122"/>
              </a:rPr>
              <a:t>六、实验室检查不同</a:t>
            </a:r>
            <a:endParaRPr lang="en-US" altLang="zh-CN" sz="2800" dirty="0">
              <a:latin typeface="华文楷体" panose="02010600040101010101" pitchFamily="2" charset="-122"/>
              <a:ea typeface="华文楷体" panose="02010600040101010101" pitchFamily="2" charset="-122"/>
            </a:endParaRPr>
          </a:p>
          <a:p>
            <a:pPr marL="0" indent="0">
              <a:buNone/>
            </a:pPr>
            <a:r>
              <a:rPr lang="en-US" altLang="zh-CN" sz="2800" dirty="0">
                <a:latin typeface="华文楷体" panose="02010600040101010101" pitchFamily="2" charset="-122"/>
                <a:ea typeface="华文楷体" panose="02010600040101010101" pitchFamily="2" charset="-122"/>
              </a:rPr>
              <a:t>   </a:t>
            </a:r>
            <a:r>
              <a:rPr lang="en-US" altLang="zh-CN" sz="2800" dirty="0">
                <a:latin typeface="+mn-ea"/>
              </a:rPr>
              <a:t> </a:t>
            </a:r>
            <a:r>
              <a:rPr lang="zh-CN" altLang="en-US" sz="2400" dirty="0">
                <a:latin typeface="+mn-ea"/>
              </a:rPr>
              <a:t>前者白细胞总数升高、淋巴细胞计数升高、出现异性淋巴细胞、血小板下降，肌酐常升高。后者白细胞总数减少、中性粒细胞减少、血小板下降，肌酐升高几率小。</a:t>
            </a:r>
            <a:endParaRPr lang="en-US" altLang="zh-CN" sz="2400" dirty="0">
              <a:latin typeface="+mn-ea"/>
            </a:endParaRPr>
          </a:p>
          <a:p>
            <a:pPr marL="0" indent="0">
              <a:buNone/>
            </a:pPr>
            <a:endParaRPr lang="en-US" altLang="zh-CN" sz="2400" dirty="0">
              <a:latin typeface="+mn-ea"/>
            </a:endParaRPr>
          </a:p>
          <a:p>
            <a:endParaRPr lang="en-US" altLang="zh-CN" dirty="0">
              <a:latin typeface="+mn-ea"/>
            </a:endParaRPr>
          </a:p>
          <a:p>
            <a:endParaRPr lang="en-US" altLang="zh-CN" dirty="0"/>
          </a:p>
          <a:p>
            <a:endParaRPr lang="zh-CN" altLang="en-US" dirty="0"/>
          </a:p>
        </p:txBody>
      </p:sp>
    </p:spTree>
  </p:cSld>
  <p:clrMapOvr>
    <a:masterClrMapping/>
  </p:clrMapOvr>
  <p:transition>
    <p:random/>
  </p:transition>
</p:sld>
</file>

<file path=ppt/tags/tag1.xml><?xml version="1.0" encoding="utf-8"?>
<p:tagLst xmlns:a="http://schemas.openxmlformats.org/drawingml/2006/main" xmlns:r="http://schemas.openxmlformats.org/officeDocument/2006/relationships" xmlns:p="http://schemas.openxmlformats.org/presentationml/2006/main">
  <p:tag name="KSO_WPP_MARK_KEY" val="45ef4904-4cb4-4763-b2a9-81df6f0470f0"/>
  <p:tag name="COMMONDATA" val="eyJoZGlkIjoiNGMxZTE1ODY5ZjY0ZjY4NWZmMTkzYjQ0MmM4NDQ1MzQifQ=="/>
</p:tagLst>
</file>

<file path=ppt/tags/tag2.xml><?xml version="1.0" encoding="utf-8"?>
<p:tagLst xmlns:a="http://schemas.openxmlformats.org/drawingml/2006/main" xmlns:r="http://schemas.openxmlformats.org/officeDocument/2006/relationships" xmlns:p="http://schemas.openxmlformats.org/presentationml/2006/main">
  <p:tag name="KSO_WM_UNIT_PLACING_PICTURE_USER_VIEWPORT" val="{&quot;height&quot;:7087.499212598425,&quot;width&quot;:14400}"/>
</p:tagLst>
</file>

<file path=ppt/theme/theme1.xml><?xml version="1.0" encoding="utf-8"?>
<a:theme xmlns:a="http://schemas.openxmlformats.org/drawingml/2006/main" name="Profile">
  <a:themeElements>
    <a:clrScheme name="">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C"/>
      </a:accent5>
      <a:accent6>
        <a:srgbClr val="B70000"/>
      </a:accent6>
      <a:hlink>
        <a:srgbClr val="336699"/>
      </a:hlink>
      <a:folHlink>
        <a:srgbClr val="003366"/>
      </a:folHlink>
    </a:clrScheme>
    <a:fontScheme name="">
      <a:majorFont>
        <a:latin typeface="Verdana"/>
        <a:ea typeface="宋体"/>
        <a:cs typeface=""/>
      </a:majorFont>
      <a:minorFont>
        <a:latin typeface="Verdana"/>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
        <a:dk1>
          <a:srgbClr val="FFFFFF"/>
        </a:dk1>
        <a:lt1>
          <a:srgbClr val="800000"/>
        </a:lt1>
        <a:dk2>
          <a:srgbClr val="FFFFFF"/>
        </a:dk2>
        <a:lt2>
          <a:srgbClr val="A50021"/>
        </a:lt2>
        <a:accent1>
          <a:srgbClr val="FF9900"/>
        </a:accent1>
        <a:accent2>
          <a:srgbClr val="FF3300"/>
        </a:accent2>
        <a:accent3>
          <a:srgbClr val="C1AAAA"/>
        </a:accent3>
        <a:accent4>
          <a:srgbClr val="DCDCDC"/>
        </a:accent4>
        <a:accent5>
          <a:srgbClr val="FFCAAA"/>
        </a:accent5>
        <a:accent6>
          <a:srgbClr val="E52D00"/>
        </a:accent6>
        <a:hlink>
          <a:srgbClr val="FFFFCC"/>
        </a:hlink>
        <a:folHlink>
          <a:srgbClr val="FFCC99"/>
        </a:folHlink>
      </a:clrScheme>
      <a:clrMap bg1="lt1" tx1="dk1" bg2="lt2" tx2="dk2" accent1="accent1" accent2="accent2" accent3="accent3" accent4="accent4" accent5="accent5" accent6="accent6" hlink="hlink" folHlink="folHlink"/>
    </a:extraClrScheme>
    <a:extraClrScheme>
      <a:clrScheme name="">
        <a:dk1>
          <a:srgbClr val="FFFFFF"/>
        </a:dk1>
        <a:lt1>
          <a:srgbClr val="51072E"/>
        </a:lt1>
        <a:dk2>
          <a:srgbClr val="FFFFFF"/>
        </a:dk2>
        <a:lt2>
          <a:srgbClr val="3C001E"/>
        </a:lt2>
        <a:accent1>
          <a:srgbClr val="89A38F"/>
        </a:accent1>
        <a:accent2>
          <a:srgbClr val="666699"/>
        </a:accent2>
        <a:accent3>
          <a:srgbClr val="B3AAAC"/>
        </a:accent3>
        <a:accent4>
          <a:srgbClr val="DCDCDC"/>
        </a:accent4>
        <a:accent5>
          <a:srgbClr val="C4CEC6"/>
        </a:accent5>
        <a:accent6>
          <a:srgbClr val="5B5B89"/>
        </a:accent6>
        <a:hlink>
          <a:srgbClr val="808000"/>
        </a:hlink>
        <a:folHlink>
          <a:srgbClr val="666633"/>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FFFFFF"/>
        </a:dk2>
        <a:lt2>
          <a:srgbClr val="333333"/>
        </a:lt2>
        <a:accent1>
          <a:srgbClr val="3399FF"/>
        </a:accent1>
        <a:accent2>
          <a:srgbClr val="CC0000"/>
        </a:accent2>
        <a:accent3>
          <a:srgbClr val="AAAAAA"/>
        </a:accent3>
        <a:accent4>
          <a:srgbClr val="DCDCDC"/>
        </a:accent4>
        <a:accent5>
          <a:srgbClr val="ADCAFF"/>
        </a:accent5>
        <a:accent6>
          <a:srgbClr val="B70000"/>
        </a:accent6>
        <a:hlink>
          <a:srgbClr val="666699"/>
        </a:hlink>
        <a:folHlink>
          <a:srgbClr val="6600CC"/>
        </a:folHlink>
      </a:clrScheme>
      <a:clrMap bg1="lt1" tx1="dk1" bg2="lt2" tx2="dk2" accent1="accent1" accent2="accent2" accent3="accent3" accent4="accent4" accent5="accent5" accent6="accent6" hlink="hlink" folHlink="folHlink"/>
    </a:extraClrScheme>
    <a:extraClrScheme>
      <a:clrScheme name="">
        <a:dk1>
          <a:srgbClr val="FFFFFF"/>
        </a:dk1>
        <a:lt1>
          <a:srgbClr val="330000"/>
        </a:lt1>
        <a:dk2>
          <a:srgbClr val="FFFFFF"/>
        </a:dk2>
        <a:lt2>
          <a:srgbClr val="4B3D1B"/>
        </a:lt2>
        <a:accent1>
          <a:srgbClr val="CC9900"/>
        </a:accent1>
        <a:accent2>
          <a:srgbClr val="CC6600"/>
        </a:accent2>
        <a:accent3>
          <a:srgbClr val="ADAAAA"/>
        </a:accent3>
        <a:accent4>
          <a:srgbClr val="DCDCDC"/>
        </a:accent4>
        <a:accent5>
          <a:srgbClr val="E2CAAA"/>
        </a:accent5>
        <a:accent6>
          <a:srgbClr val="B75B00"/>
        </a:accent6>
        <a:hlink>
          <a:srgbClr val="666699"/>
        </a:hlink>
        <a:folHlink>
          <a:srgbClr val="CCCC00"/>
        </a:folHlink>
      </a:clrScheme>
      <a:clrMap bg1="lt1" tx1="dk1" bg2="lt2" tx2="dk2" accent1="accent1" accent2="accent2" accent3="accent3" accent4="accent4" accent5="accent5" accent6="accent6" hlink="hlink" folHlink="folHlink"/>
    </a:extraClrScheme>
    <a:extraClrScheme>
      <a:clrScheme name="">
        <a:dk1>
          <a:srgbClr val="FFFFFF"/>
        </a:dk1>
        <a:lt1>
          <a:srgbClr val="003366"/>
        </a:lt1>
        <a:dk2>
          <a:srgbClr val="FFFFFF"/>
        </a:dk2>
        <a:lt2>
          <a:srgbClr val="006666"/>
        </a:lt2>
        <a:accent1>
          <a:srgbClr val="0099CC"/>
        </a:accent1>
        <a:accent2>
          <a:srgbClr val="6666FF"/>
        </a:accent2>
        <a:accent3>
          <a:srgbClr val="AAADB9"/>
        </a:accent3>
        <a:accent4>
          <a:srgbClr val="DCDCDC"/>
        </a:accent4>
        <a:accent5>
          <a:srgbClr val="AACAE2"/>
        </a:accent5>
        <a:accent6>
          <a:srgbClr val="5B5BE5"/>
        </a:accent6>
        <a:hlink>
          <a:srgbClr val="FFFFCC"/>
        </a:hlink>
        <a:folHlink>
          <a:srgbClr val="FFCC00"/>
        </a:folHlink>
      </a:clrScheme>
      <a:clrMap bg1="lt1" tx1="dk1" bg2="lt2" tx2="dk2" accent1="accent1" accent2="accent2" accent3="accent3" accent4="accent4" accent5="accent5" accent6="accent6" hlink="hlink" folHlink="folHlink"/>
    </a:extraClrScheme>
    <a:extraClrScheme>
      <a:clrScheme name="">
        <a:dk1>
          <a:srgbClr val="FFFFFF"/>
        </a:dk1>
        <a:lt1>
          <a:srgbClr val="006666"/>
        </a:lt1>
        <a:dk2>
          <a:srgbClr val="FFFFFF"/>
        </a:dk2>
        <a:lt2>
          <a:srgbClr val="003366"/>
        </a:lt2>
        <a:accent1>
          <a:srgbClr val="6699FF"/>
        </a:accent1>
        <a:accent2>
          <a:srgbClr val="00CCFF"/>
        </a:accent2>
        <a:accent3>
          <a:srgbClr val="AAB9B9"/>
        </a:accent3>
        <a:accent4>
          <a:srgbClr val="DCDCDC"/>
        </a:accent4>
        <a:accent5>
          <a:srgbClr val="B9CAFF"/>
        </a:accent5>
        <a:accent6>
          <a:srgbClr val="00B7E5"/>
        </a:accent6>
        <a:hlink>
          <a:srgbClr val="FFFFCC"/>
        </a:hlink>
        <a:folHlink>
          <a:srgbClr val="33CCCC"/>
        </a:folHlink>
      </a:clrScheme>
      <a:clrMap bg1="lt1" tx1="dk1" bg2="lt2" tx2="dk2" accent1="accent1" accent2="accent2" accent3="accent3" accent4="accent4" accent5="accent5" accent6="accent6" hlink="hlink" folHlink="folHlink"/>
    </a:extraClrScheme>
    <a:extraClrScheme>
      <a:clrScheme name="">
        <a:dk1>
          <a:srgbClr val="000000"/>
        </a:dk1>
        <a:lt1>
          <a:srgbClr val="619CB1"/>
        </a:lt1>
        <a:dk2>
          <a:srgbClr val="FFFFFF"/>
        </a:dk2>
        <a:lt2>
          <a:srgbClr val="4E899E"/>
        </a:lt2>
        <a:accent1>
          <a:srgbClr val="FFCC00"/>
        </a:accent1>
        <a:accent2>
          <a:srgbClr val="B6523E"/>
        </a:accent2>
        <a:accent3>
          <a:srgbClr val="B7CBD4"/>
        </a:accent3>
        <a:accent4>
          <a:srgbClr val="000000"/>
        </a:accent4>
        <a:accent5>
          <a:srgbClr val="FFE2AA"/>
        </a:accent5>
        <a:accent6>
          <a:srgbClr val="A3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
        <a:dk1>
          <a:srgbClr val="FFFFFF"/>
        </a:dk1>
        <a:lt1>
          <a:srgbClr val="336600"/>
        </a:lt1>
        <a:dk2>
          <a:srgbClr val="FFFFFF"/>
        </a:dk2>
        <a:lt2>
          <a:srgbClr val="598600"/>
        </a:lt2>
        <a:accent1>
          <a:srgbClr val="33CC33"/>
        </a:accent1>
        <a:accent2>
          <a:srgbClr val="99CC00"/>
        </a:accent2>
        <a:accent3>
          <a:srgbClr val="ADB9AA"/>
        </a:accent3>
        <a:accent4>
          <a:srgbClr val="DCDCDC"/>
        </a:accent4>
        <a:accent5>
          <a:srgbClr val="ADE2AD"/>
        </a:accent5>
        <a:accent6>
          <a:srgbClr val="89B700"/>
        </a:accent6>
        <a:hlink>
          <a:srgbClr val="FFCC00"/>
        </a:hlink>
        <a:folHlink>
          <a:srgbClr val="FFFF99"/>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C"/>
        </a:accent5>
        <a:accent6>
          <a:srgbClr val="B7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Profile</Template>
  <TotalTime>133</TotalTime>
  <Words>859</Words>
  <Application>Microsoft Office PowerPoint</Application>
  <PresentationFormat>全屏显示(4:3)</PresentationFormat>
  <Paragraphs>50</Paragraphs>
  <Slides>14</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14</vt:i4>
      </vt:variant>
    </vt:vector>
  </HeadingPairs>
  <TitlesOfParts>
    <vt:vector size="20" baseType="lpstr">
      <vt:lpstr>仿宋_GB2312</vt:lpstr>
      <vt:lpstr>华文楷体</vt:lpstr>
      <vt:lpstr>Times New Roman</vt:lpstr>
      <vt:lpstr>Verdana</vt:lpstr>
      <vt:lpstr>Wingdings</vt:lpstr>
      <vt:lpstr>Profile</vt:lpstr>
      <vt:lpstr>流行性出血热、登革热</vt:lpstr>
      <vt:lpstr>PowerPoint 演示文稿</vt:lpstr>
      <vt:lpstr>PowerPoint 演示文稿</vt:lpstr>
      <vt:lpstr>PowerPoint 演示文稿</vt:lpstr>
      <vt:lpstr>流行性出血热</vt:lpstr>
      <vt:lpstr>PowerPoint 演示文稿</vt:lpstr>
      <vt:lpstr>登革热</vt:lpstr>
      <vt:lpstr>流行性出血热与登革热的区别</vt:lpstr>
      <vt:lpstr>流行性出血热与登革热的区别</vt:lpstr>
      <vt:lpstr>针对易感人群的措施</vt:lpstr>
      <vt:lpstr> 蚊子能传播的疾病有哪些？</vt:lpstr>
      <vt:lpstr>  疟疾</vt:lpstr>
      <vt:lpstr>  鼠能传播的疾病有哪些？</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珊姗 左</cp:lastModifiedBy>
  <cp:revision>65</cp:revision>
  <dcterms:created xsi:type="dcterms:W3CDTF">2023-02-01T01:46:00Z</dcterms:created>
  <dcterms:modified xsi:type="dcterms:W3CDTF">2024-07-05T04:58:56Z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4B42CF753F724962BC7653849ECC9ED7</vt:lpwstr>
  </property>
  <property fmtid="{D5CDD505-2E9C-101B-9397-08002B2CF9AE}" pid="3" name="KSOProductBuildVer">
    <vt:lpwstr>2052-11.1.0.13703</vt:lpwstr>
  </property>
</Properties>
</file>